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32918400" cy="21945600"/>
  <p:notesSz cx="9144000" cy="6858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456"/>
  </p:normalViewPr>
  <p:slideViewPr>
    <p:cSldViewPr snapToGrid="0" snapToObjects="1">
      <p:cViewPr>
        <p:scale>
          <a:sx n="24" d="100"/>
          <a:sy n="24" d="100"/>
        </p:scale>
        <p:origin x="9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45F331-72F7-FD45-A3E9-1B833581E132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F547F3-674A-744A-87B0-BDCD8EBC6D9A}">
      <dgm:prSet phldrT="[Text]"/>
      <dgm:spPr>
        <a:noFill/>
        <a:ln w="28575"/>
      </dgm:spPr>
      <dgm:t>
        <a:bodyPr/>
        <a:lstStyle/>
        <a:p>
          <a:r>
            <a:rPr lang="en-US" dirty="0"/>
            <a:t> </a:t>
          </a:r>
        </a:p>
      </dgm:t>
    </dgm:pt>
    <dgm:pt modelId="{F5511517-34E1-4D44-A9E2-83B0D89146A6}" type="parTrans" cxnId="{378A6FAA-D6A2-CB46-93D3-93BEC0678CA8}">
      <dgm:prSet/>
      <dgm:spPr/>
      <dgm:t>
        <a:bodyPr/>
        <a:lstStyle/>
        <a:p>
          <a:endParaRPr lang="en-US"/>
        </a:p>
      </dgm:t>
    </dgm:pt>
    <dgm:pt modelId="{8AF5ACD1-F1B8-8D4A-BD61-89D05377ACC1}" type="sibTrans" cxnId="{378A6FAA-D6A2-CB46-93D3-93BEC0678CA8}">
      <dgm:prSet/>
      <dgm:spPr/>
      <dgm:t>
        <a:bodyPr/>
        <a:lstStyle/>
        <a:p>
          <a:endParaRPr lang="en-US"/>
        </a:p>
      </dgm:t>
    </dgm:pt>
    <dgm:pt modelId="{906A84A8-3AAE-B64A-A922-C0E2F6AE7419}">
      <dgm:prSet phldrT="[Text]"/>
      <dgm:spPr>
        <a:noFill/>
        <a:ln w="28575"/>
      </dgm:spPr>
      <dgm:t>
        <a:bodyPr/>
        <a:lstStyle/>
        <a:p>
          <a:r>
            <a:rPr lang="en-US" dirty="0"/>
            <a:t> </a:t>
          </a:r>
        </a:p>
      </dgm:t>
    </dgm:pt>
    <dgm:pt modelId="{B65159A5-482C-5C47-ABD7-AAB62CE2D51D}" type="parTrans" cxnId="{B57E6373-09D3-3E49-8F36-123F5049F293}">
      <dgm:prSet/>
      <dgm:spPr>
        <a:ln w="28575"/>
      </dgm:spPr>
      <dgm:t>
        <a:bodyPr/>
        <a:lstStyle/>
        <a:p>
          <a:endParaRPr lang="en-US"/>
        </a:p>
      </dgm:t>
    </dgm:pt>
    <dgm:pt modelId="{16264ABE-D9D7-5942-B1F7-CA4C9CB8550D}" type="sibTrans" cxnId="{B57E6373-09D3-3E49-8F36-123F5049F293}">
      <dgm:prSet/>
      <dgm:spPr/>
      <dgm:t>
        <a:bodyPr/>
        <a:lstStyle/>
        <a:p>
          <a:endParaRPr lang="en-US"/>
        </a:p>
      </dgm:t>
    </dgm:pt>
    <dgm:pt modelId="{0B385FC9-8F76-184B-9E0F-4A99648E1E65}">
      <dgm:prSet phldrT="[Text]"/>
      <dgm:spPr>
        <a:noFill/>
        <a:ln w="28575"/>
      </dgm:spPr>
      <dgm:t>
        <a:bodyPr/>
        <a:lstStyle/>
        <a:p>
          <a:r>
            <a:rPr lang="en-US" dirty="0"/>
            <a:t> </a:t>
          </a:r>
        </a:p>
      </dgm:t>
    </dgm:pt>
    <dgm:pt modelId="{8898459A-C3ED-D04E-AAB3-79A3D9BBF66D}" type="parTrans" cxnId="{0DBA7B12-4512-5F46-A8C7-87F551225535}">
      <dgm:prSet/>
      <dgm:spPr>
        <a:ln w="28575"/>
      </dgm:spPr>
      <dgm:t>
        <a:bodyPr/>
        <a:lstStyle/>
        <a:p>
          <a:endParaRPr lang="en-US"/>
        </a:p>
      </dgm:t>
    </dgm:pt>
    <dgm:pt modelId="{4B08E9E2-F149-E841-9B20-DC5E488ADA66}" type="sibTrans" cxnId="{0DBA7B12-4512-5F46-A8C7-87F551225535}">
      <dgm:prSet/>
      <dgm:spPr/>
      <dgm:t>
        <a:bodyPr/>
        <a:lstStyle/>
        <a:p>
          <a:endParaRPr lang="en-US"/>
        </a:p>
      </dgm:t>
    </dgm:pt>
    <dgm:pt modelId="{90C0E097-C990-F142-922C-41C7828ED982}">
      <dgm:prSet phldrT="[Text]"/>
      <dgm:spPr>
        <a:noFill/>
        <a:ln w="28575"/>
      </dgm:spPr>
      <dgm:t>
        <a:bodyPr/>
        <a:lstStyle/>
        <a:p>
          <a:r>
            <a:rPr lang="en-US" dirty="0"/>
            <a:t> </a:t>
          </a:r>
        </a:p>
      </dgm:t>
    </dgm:pt>
    <dgm:pt modelId="{5824FA8D-FEB9-B04A-8892-3BC93FE387BC}" type="parTrans" cxnId="{03A07A96-EDA7-1E4F-804E-6E381BE2C59A}">
      <dgm:prSet/>
      <dgm:spPr>
        <a:ln w="28575"/>
      </dgm:spPr>
      <dgm:t>
        <a:bodyPr/>
        <a:lstStyle/>
        <a:p>
          <a:endParaRPr lang="en-US"/>
        </a:p>
      </dgm:t>
    </dgm:pt>
    <dgm:pt modelId="{0AB247C5-34E5-6F49-AB9D-AA609444AE44}" type="sibTrans" cxnId="{03A07A96-EDA7-1E4F-804E-6E381BE2C59A}">
      <dgm:prSet/>
      <dgm:spPr/>
      <dgm:t>
        <a:bodyPr/>
        <a:lstStyle/>
        <a:p>
          <a:endParaRPr lang="en-US"/>
        </a:p>
      </dgm:t>
    </dgm:pt>
    <dgm:pt modelId="{2116AD96-3A93-414D-91C1-FBC3AFAB09F2}">
      <dgm:prSet/>
      <dgm:spPr>
        <a:noFill/>
        <a:ln w="28575"/>
      </dgm:spPr>
      <dgm:t>
        <a:bodyPr/>
        <a:lstStyle/>
        <a:p>
          <a:endParaRPr lang="en-US" dirty="0"/>
        </a:p>
      </dgm:t>
    </dgm:pt>
    <dgm:pt modelId="{4092C4BE-7C79-0740-B742-6AFDA3A8CC42}" type="parTrans" cxnId="{4536905A-0776-9D44-9C1D-B0BD675DF46D}">
      <dgm:prSet/>
      <dgm:spPr/>
      <dgm:t>
        <a:bodyPr/>
        <a:lstStyle/>
        <a:p>
          <a:endParaRPr lang="en-US"/>
        </a:p>
      </dgm:t>
    </dgm:pt>
    <dgm:pt modelId="{F73C84F8-037C-F34F-8A04-9F31A2797CEE}" type="sibTrans" cxnId="{4536905A-0776-9D44-9C1D-B0BD675DF46D}">
      <dgm:prSet/>
      <dgm:spPr/>
      <dgm:t>
        <a:bodyPr/>
        <a:lstStyle/>
        <a:p>
          <a:endParaRPr lang="en-US"/>
        </a:p>
      </dgm:t>
    </dgm:pt>
    <dgm:pt modelId="{B6327585-F77C-754F-A422-575C6F88758A}">
      <dgm:prSet/>
      <dgm:spPr>
        <a:noFill/>
        <a:ln w="28575"/>
      </dgm:spPr>
      <dgm:t>
        <a:bodyPr/>
        <a:lstStyle/>
        <a:p>
          <a:endParaRPr lang="en-US"/>
        </a:p>
      </dgm:t>
    </dgm:pt>
    <dgm:pt modelId="{96308D2E-3582-AA46-8684-D003990A3A35}" type="parTrans" cxnId="{6CA9DD75-1394-1446-BD24-D03F1ED1C7A8}">
      <dgm:prSet/>
      <dgm:spPr/>
      <dgm:t>
        <a:bodyPr/>
        <a:lstStyle/>
        <a:p>
          <a:endParaRPr lang="en-US"/>
        </a:p>
      </dgm:t>
    </dgm:pt>
    <dgm:pt modelId="{035116FF-9DCE-BC48-9292-1DCC165B4765}" type="sibTrans" cxnId="{6CA9DD75-1394-1446-BD24-D03F1ED1C7A8}">
      <dgm:prSet/>
      <dgm:spPr/>
      <dgm:t>
        <a:bodyPr/>
        <a:lstStyle/>
        <a:p>
          <a:endParaRPr lang="en-US"/>
        </a:p>
      </dgm:t>
    </dgm:pt>
    <dgm:pt modelId="{14CCECF8-2ED1-7342-AA9D-AB73EA7E92B2}">
      <dgm:prSet/>
      <dgm:spPr>
        <a:noFill/>
        <a:ln w="28575"/>
      </dgm:spPr>
      <dgm:t>
        <a:bodyPr/>
        <a:lstStyle/>
        <a:p>
          <a:endParaRPr lang="en-US" dirty="0"/>
        </a:p>
      </dgm:t>
    </dgm:pt>
    <dgm:pt modelId="{27ED429A-A559-B846-B3F0-1B769DB96C87}" type="parTrans" cxnId="{749F3A15-AEE6-F146-A603-1F144F20F7F1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E4E8286-C6B8-FF49-80AC-D4623D19682C}" type="sibTrans" cxnId="{749F3A15-AEE6-F146-A603-1F144F20F7F1}">
      <dgm:prSet/>
      <dgm:spPr/>
      <dgm:t>
        <a:bodyPr/>
        <a:lstStyle/>
        <a:p>
          <a:endParaRPr lang="en-US"/>
        </a:p>
      </dgm:t>
    </dgm:pt>
    <dgm:pt modelId="{4834E23A-4CCD-8546-AB04-05CA325339FE}">
      <dgm:prSet/>
      <dgm:spPr>
        <a:noFill/>
        <a:ln w="28575"/>
      </dgm:spPr>
      <dgm:t>
        <a:bodyPr/>
        <a:lstStyle/>
        <a:p>
          <a:endParaRPr lang="en-US"/>
        </a:p>
      </dgm:t>
    </dgm:pt>
    <dgm:pt modelId="{01DB8B4B-A7D9-E640-A297-3EC0EF6058CD}" type="parTrans" cxnId="{C7F05A90-4FE8-D747-B758-D737815EF54A}">
      <dgm:prSet/>
      <dgm:spPr>
        <a:ln w="28575"/>
      </dgm:spPr>
      <dgm:t>
        <a:bodyPr/>
        <a:lstStyle/>
        <a:p>
          <a:endParaRPr lang="en-US"/>
        </a:p>
      </dgm:t>
    </dgm:pt>
    <dgm:pt modelId="{7DDBA4E5-F8BD-C845-BCF5-F626DAA75E7F}" type="sibTrans" cxnId="{C7F05A90-4FE8-D747-B758-D737815EF54A}">
      <dgm:prSet/>
      <dgm:spPr/>
      <dgm:t>
        <a:bodyPr/>
        <a:lstStyle/>
        <a:p>
          <a:endParaRPr lang="en-US"/>
        </a:p>
      </dgm:t>
    </dgm:pt>
    <dgm:pt modelId="{FC065F5F-734D-E749-A703-7AE68C42D8EC}">
      <dgm:prSet/>
      <dgm:spPr>
        <a:noFill/>
        <a:ln w="28575"/>
      </dgm:spPr>
      <dgm:t>
        <a:bodyPr/>
        <a:lstStyle/>
        <a:p>
          <a:endParaRPr lang="en-US"/>
        </a:p>
      </dgm:t>
    </dgm:pt>
    <dgm:pt modelId="{C884C016-DB6F-064E-8A3B-C75EC52C294B}" type="parTrans" cxnId="{53767E37-DD49-A94F-B302-56DD4D21F9E9}">
      <dgm:prSet/>
      <dgm:spPr>
        <a:ln w="28575"/>
      </dgm:spPr>
      <dgm:t>
        <a:bodyPr/>
        <a:lstStyle/>
        <a:p>
          <a:endParaRPr lang="en-US"/>
        </a:p>
      </dgm:t>
    </dgm:pt>
    <dgm:pt modelId="{E8B74920-3D69-D24B-8E39-A1D022A68D57}" type="sibTrans" cxnId="{53767E37-DD49-A94F-B302-56DD4D21F9E9}">
      <dgm:prSet/>
      <dgm:spPr/>
      <dgm:t>
        <a:bodyPr/>
        <a:lstStyle/>
        <a:p>
          <a:endParaRPr lang="en-US"/>
        </a:p>
      </dgm:t>
    </dgm:pt>
    <dgm:pt modelId="{81C39941-AFFE-7742-A51B-B965609ED572}">
      <dgm:prSet/>
      <dgm:spPr>
        <a:noFill/>
        <a:ln w="28575"/>
      </dgm:spPr>
      <dgm:t>
        <a:bodyPr/>
        <a:lstStyle/>
        <a:p>
          <a:endParaRPr lang="en-US"/>
        </a:p>
      </dgm:t>
    </dgm:pt>
    <dgm:pt modelId="{1B2F1D60-2B36-3F4F-A314-2D3D9A516456}" type="parTrans" cxnId="{C489A5A6-ADB6-0D46-A144-D3557E9B43AE}">
      <dgm:prSet/>
      <dgm:spPr>
        <a:ln w="28575"/>
      </dgm:spPr>
      <dgm:t>
        <a:bodyPr/>
        <a:lstStyle/>
        <a:p>
          <a:endParaRPr lang="en-US"/>
        </a:p>
      </dgm:t>
    </dgm:pt>
    <dgm:pt modelId="{E6A1B9D8-9FCA-CF48-9C78-4CE9B01289D3}" type="sibTrans" cxnId="{C489A5A6-ADB6-0D46-A144-D3557E9B43AE}">
      <dgm:prSet/>
      <dgm:spPr/>
      <dgm:t>
        <a:bodyPr/>
        <a:lstStyle/>
        <a:p>
          <a:endParaRPr lang="en-US"/>
        </a:p>
      </dgm:t>
    </dgm:pt>
    <dgm:pt modelId="{091BFFC4-91F2-9145-93BE-A687E7FCB475}">
      <dgm:prSet/>
      <dgm:spPr>
        <a:noFill/>
        <a:ln w="28575"/>
      </dgm:spPr>
      <dgm:t>
        <a:bodyPr/>
        <a:lstStyle/>
        <a:p>
          <a:endParaRPr lang="en-US"/>
        </a:p>
      </dgm:t>
    </dgm:pt>
    <dgm:pt modelId="{05FC02DB-8B5B-D84A-8DA0-AD05DE7BF3A6}" type="parTrans" cxnId="{49CC551D-82F3-7148-BCA4-76D7223D5978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7DDAFF1-7704-B143-B89D-46451532C81C}" type="sibTrans" cxnId="{49CC551D-82F3-7148-BCA4-76D7223D5978}">
      <dgm:prSet/>
      <dgm:spPr/>
      <dgm:t>
        <a:bodyPr/>
        <a:lstStyle/>
        <a:p>
          <a:endParaRPr lang="en-US"/>
        </a:p>
      </dgm:t>
    </dgm:pt>
    <dgm:pt modelId="{29C53DD0-A72D-2849-9349-9A67D8C4FE50}">
      <dgm:prSet/>
      <dgm:spPr>
        <a:noFill/>
        <a:ln w="28575"/>
      </dgm:spPr>
      <dgm:t>
        <a:bodyPr/>
        <a:lstStyle/>
        <a:p>
          <a:endParaRPr lang="en-US"/>
        </a:p>
      </dgm:t>
    </dgm:pt>
    <dgm:pt modelId="{436D6E57-8DFC-044E-9929-94EA132F763A}" type="parTrans" cxnId="{36F50D65-C238-BA48-B999-D17ABA95F0C4}">
      <dgm:prSet/>
      <dgm:spPr>
        <a:ln w="28575"/>
      </dgm:spPr>
      <dgm:t>
        <a:bodyPr/>
        <a:lstStyle/>
        <a:p>
          <a:endParaRPr lang="en-US"/>
        </a:p>
      </dgm:t>
    </dgm:pt>
    <dgm:pt modelId="{C43176C3-7A94-C149-98C9-A7F53680779A}" type="sibTrans" cxnId="{36F50D65-C238-BA48-B999-D17ABA95F0C4}">
      <dgm:prSet/>
      <dgm:spPr/>
      <dgm:t>
        <a:bodyPr/>
        <a:lstStyle/>
        <a:p>
          <a:endParaRPr lang="en-US"/>
        </a:p>
      </dgm:t>
    </dgm:pt>
    <dgm:pt modelId="{93FF3769-A32C-C347-AF7D-035C295B8D53}">
      <dgm:prSet/>
      <dgm:spPr>
        <a:noFill/>
        <a:ln w="28575"/>
      </dgm:spPr>
      <dgm:t>
        <a:bodyPr/>
        <a:lstStyle/>
        <a:p>
          <a:endParaRPr lang="en-US"/>
        </a:p>
      </dgm:t>
    </dgm:pt>
    <dgm:pt modelId="{2E722AEB-0B3B-AA47-BBF5-614752CEEE09}" type="parTrans" cxnId="{AE2D416E-CCF5-6444-9FFD-C15B7A21C5D6}">
      <dgm:prSet/>
      <dgm:spPr>
        <a:ln w="28575"/>
      </dgm:spPr>
      <dgm:t>
        <a:bodyPr/>
        <a:lstStyle/>
        <a:p>
          <a:endParaRPr lang="en-US"/>
        </a:p>
      </dgm:t>
    </dgm:pt>
    <dgm:pt modelId="{45E62C09-63B1-0042-BB19-DCB8CAADE3FD}" type="sibTrans" cxnId="{AE2D416E-CCF5-6444-9FFD-C15B7A21C5D6}">
      <dgm:prSet/>
      <dgm:spPr/>
      <dgm:t>
        <a:bodyPr/>
        <a:lstStyle/>
        <a:p>
          <a:endParaRPr lang="en-US"/>
        </a:p>
      </dgm:t>
    </dgm:pt>
    <dgm:pt modelId="{16782F31-35F8-6243-8B3A-9B51F908961D}">
      <dgm:prSet/>
      <dgm:spPr>
        <a:noFill/>
        <a:ln w="28575"/>
      </dgm:spPr>
      <dgm:t>
        <a:bodyPr/>
        <a:lstStyle/>
        <a:p>
          <a:endParaRPr lang="en-US" dirty="0"/>
        </a:p>
      </dgm:t>
    </dgm:pt>
    <dgm:pt modelId="{DF88EAFB-8779-D44A-9E2F-81F4BA240AC0}" type="parTrans" cxnId="{3B9162CD-704C-5F4D-904E-1D0896841B46}">
      <dgm:prSet/>
      <dgm:spPr>
        <a:ln w="28575"/>
      </dgm:spPr>
      <dgm:t>
        <a:bodyPr/>
        <a:lstStyle/>
        <a:p>
          <a:endParaRPr lang="en-US"/>
        </a:p>
      </dgm:t>
    </dgm:pt>
    <dgm:pt modelId="{EBF52D28-FADC-1047-95F4-5D06010E9CBD}" type="sibTrans" cxnId="{3B9162CD-704C-5F4D-904E-1D0896841B46}">
      <dgm:prSet/>
      <dgm:spPr/>
      <dgm:t>
        <a:bodyPr/>
        <a:lstStyle/>
        <a:p>
          <a:endParaRPr lang="en-US"/>
        </a:p>
      </dgm:t>
    </dgm:pt>
    <dgm:pt modelId="{40A3B913-615D-6F4D-94F3-0E77615EE44C}">
      <dgm:prSet/>
      <dgm:spPr>
        <a:noFill/>
        <a:ln w="28575"/>
      </dgm:spPr>
      <dgm:t>
        <a:bodyPr/>
        <a:lstStyle/>
        <a:p>
          <a:endParaRPr lang="en-US"/>
        </a:p>
      </dgm:t>
    </dgm:pt>
    <dgm:pt modelId="{75FCE9E2-20C8-684E-BF7B-D506EA6A69B5}" type="parTrans" cxnId="{7B38FBFB-5B23-B441-AD98-12DAAB78917C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913E845-56D3-E249-869F-78C8D7C72C2D}" type="sibTrans" cxnId="{7B38FBFB-5B23-B441-AD98-12DAAB78917C}">
      <dgm:prSet/>
      <dgm:spPr/>
      <dgm:t>
        <a:bodyPr/>
        <a:lstStyle/>
        <a:p>
          <a:endParaRPr lang="en-US"/>
        </a:p>
      </dgm:t>
    </dgm:pt>
    <dgm:pt modelId="{6324A977-94C6-4542-AEA8-687FBF74467D}">
      <dgm:prSet/>
      <dgm:spPr>
        <a:noFill/>
        <a:ln w="28575"/>
      </dgm:spPr>
      <dgm:t>
        <a:bodyPr/>
        <a:lstStyle/>
        <a:p>
          <a:endParaRPr lang="en-US"/>
        </a:p>
      </dgm:t>
    </dgm:pt>
    <dgm:pt modelId="{2CEC3A56-53C8-0945-B338-7A59871F4706}" type="parTrans" cxnId="{2B1B12B0-FFB7-F24D-A64B-A53010C4D08B}">
      <dgm:prSet/>
      <dgm:spPr>
        <a:ln w="28575"/>
      </dgm:spPr>
      <dgm:t>
        <a:bodyPr/>
        <a:lstStyle/>
        <a:p>
          <a:endParaRPr lang="en-US"/>
        </a:p>
      </dgm:t>
    </dgm:pt>
    <dgm:pt modelId="{F561DFF9-9BD3-ED48-A055-367BAC438D0D}" type="sibTrans" cxnId="{2B1B12B0-FFB7-F24D-A64B-A53010C4D08B}">
      <dgm:prSet/>
      <dgm:spPr/>
      <dgm:t>
        <a:bodyPr/>
        <a:lstStyle/>
        <a:p>
          <a:endParaRPr lang="en-US"/>
        </a:p>
      </dgm:t>
    </dgm:pt>
    <dgm:pt modelId="{CE9299C9-912C-3140-9C9A-5A88243B07A8}">
      <dgm:prSet/>
      <dgm:spPr>
        <a:noFill/>
        <a:ln w="28575"/>
      </dgm:spPr>
      <dgm:t>
        <a:bodyPr/>
        <a:lstStyle/>
        <a:p>
          <a:endParaRPr lang="en-US"/>
        </a:p>
      </dgm:t>
    </dgm:pt>
    <dgm:pt modelId="{A5EED8B7-C975-6F42-8B04-E27433D65F65}" type="parTrans" cxnId="{EF851968-0629-6642-95D3-A647C823EAF7}">
      <dgm:prSet/>
      <dgm:spPr>
        <a:ln w="28575"/>
      </dgm:spPr>
      <dgm:t>
        <a:bodyPr/>
        <a:lstStyle/>
        <a:p>
          <a:endParaRPr lang="en-US"/>
        </a:p>
      </dgm:t>
    </dgm:pt>
    <dgm:pt modelId="{6E996A59-8507-554B-9D57-1BFDB231E41E}" type="sibTrans" cxnId="{EF851968-0629-6642-95D3-A647C823EAF7}">
      <dgm:prSet/>
      <dgm:spPr/>
      <dgm:t>
        <a:bodyPr/>
        <a:lstStyle/>
        <a:p>
          <a:endParaRPr lang="en-US"/>
        </a:p>
      </dgm:t>
    </dgm:pt>
    <dgm:pt modelId="{47893384-4F7D-C14D-9357-46C40759D3C4}">
      <dgm:prSet/>
      <dgm:spPr>
        <a:noFill/>
        <a:ln w="28575"/>
      </dgm:spPr>
      <dgm:t>
        <a:bodyPr/>
        <a:lstStyle/>
        <a:p>
          <a:endParaRPr lang="en-US"/>
        </a:p>
      </dgm:t>
    </dgm:pt>
    <dgm:pt modelId="{D76075ED-BD69-9244-B3FF-2EF7F679F123}" type="parTrans" cxnId="{991E56A9-9718-6045-9FA4-366647EC78A0}">
      <dgm:prSet/>
      <dgm:spPr>
        <a:ln w="28575"/>
      </dgm:spPr>
      <dgm:t>
        <a:bodyPr/>
        <a:lstStyle/>
        <a:p>
          <a:endParaRPr lang="en-US"/>
        </a:p>
      </dgm:t>
    </dgm:pt>
    <dgm:pt modelId="{727DF474-2BDF-AB46-BA07-781CAA504328}" type="sibTrans" cxnId="{991E56A9-9718-6045-9FA4-366647EC78A0}">
      <dgm:prSet/>
      <dgm:spPr/>
      <dgm:t>
        <a:bodyPr/>
        <a:lstStyle/>
        <a:p>
          <a:endParaRPr lang="en-US"/>
        </a:p>
      </dgm:t>
    </dgm:pt>
    <dgm:pt modelId="{8D4B40D2-B5A4-A849-9CEF-AE9DDAAAF4F6}">
      <dgm:prSet/>
      <dgm:spPr>
        <a:noFill/>
        <a:ln w="28575"/>
      </dgm:spPr>
      <dgm:t>
        <a:bodyPr/>
        <a:lstStyle/>
        <a:p>
          <a:endParaRPr lang="en-US"/>
        </a:p>
      </dgm:t>
    </dgm:pt>
    <dgm:pt modelId="{E2B073B4-5F30-1942-982F-37F595C6D840}" type="parTrans" cxnId="{C655B3E0-D694-C145-B979-D43D2BE6852A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34F1C10-8DDC-A241-B8E7-FE0569578EC2}" type="sibTrans" cxnId="{C655B3E0-D694-C145-B979-D43D2BE6852A}">
      <dgm:prSet/>
      <dgm:spPr/>
      <dgm:t>
        <a:bodyPr/>
        <a:lstStyle/>
        <a:p>
          <a:endParaRPr lang="en-US"/>
        </a:p>
      </dgm:t>
    </dgm:pt>
    <dgm:pt modelId="{B51526E6-27AB-BA48-A218-E15B59E168A3}">
      <dgm:prSet/>
      <dgm:spPr>
        <a:noFill/>
        <a:ln w="28575"/>
      </dgm:spPr>
      <dgm:t>
        <a:bodyPr/>
        <a:lstStyle/>
        <a:p>
          <a:endParaRPr lang="en-US"/>
        </a:p>
      </dgm:t>
    </dgm:pt>
    <dgm:pt modelId="{7465EAEB-73E0-0346-B5BB-490312CCF589}" type="parTrans" cxnId="{7B100D28-9C69-374D-874C-D4B0AE483F89}">
      <dgm:prSet/>
      <dgm:spPr>
        <a:ln w="28575"/>
      </dgm:spPr>
      <dgm:t>
        <a:bodyPr/>
        <a:lstStyle/>
        <a:p>
          <a:endParaRPr lang="en-US"/>
        </a:p>
      </dgm:t>
    </dgm:pt>
    <dgm:pt modelId="{E15BC686-2401-A049-BD7C-24648AD22B7F}" type="sibTrans" cxnId="{7B100D28-9C69-374D-874C-D4B0AE483F89}">
      <dgm:prSet/>
      <dgm:spPr/>
      <dgm:t>
        <a:bodyPr/>
        <a:lstStyle/>
        <a:p>
          <a:endParaRPr lang="en-US"/>
        </a:p>
      </dgm:t>
    </dgm:pt>
    <dgm:pt modelId="{ECF5FB04-832E-AC44-AE30-1B0FE5BFC74C}">
      <dgm:prSet/>
      <dgm:spPr>
        <a:noFill/>
        <a:ln w="28575"/>
      </dgm:spPr>
      <dgm:t>
        <a:bodyPr/>
        <a:lstStyle/>
        <a:p>
          <a:endParaRPr lang="en-US"/>
        </a:p>
      </dgm:t>
    </dgm:pt>
    <dgm:pt modelId="{05FB7E36-753A-7A4E-83B9-05024C148EC7}" type="parTrans" cxnId="{7C7EBED0-F5BF-2845-A563-C91B55BDCBD3}">
      <dgm:prSet/>
      <dgm:spPr>
        <a:ln w="28575"/>
      </dgm:spPr>
      <dgm:t>
        <a:bodyPr/>
        <a:lstStyle/>
        <a:p>
          <a:endParaRPr lang="en-US"/>
        </a:p>
      </dgm:t>
    </dgm:pt>
    <dgm:pt modelId="{D69E0896-A6A9-EA4B-A4BC-385EB5978715}" type="sibTrans" cxnId="{7C7EBED0-F5BF-2845-A563-C91B55BDCBD3}">
      <dgm:prSet/>
      <dgm:spPr/>
      <dgm:t>
        <a:bodyPr/>
        <a:lstStyle/>
        <a:p>
          <a:endParaRPr lang="en-US"/>
        </a:p>
      </dgm:t>
    </dgm:pt>
    <dgm:pt modelId="{5FFF15B9-ABAF-1345-8B97-C7368D93E0AD}">
      <dgm:prSet/>
      <dgm:spPr>
        <a:noFill/>
        <a:ln w="28575"/>
      </dgm:spPr>
      <dgm:t>
        <a:bodyPr/>
        <a:lstStyle/>
        <a:p>
          <a:endParaRPr lang="en-US"/>
        </a:p>
      </dgm:t>
    </dgm:pt>
    <dgm:pt modelId="{6DA9DF80-B8CD-1642-BD85-EE25FF82A066}" type="parTrans" cxnId="{A00D4C72-6632-AC4D-9C6C-D82AE313DEC5}">
      <dgm:prSet/>
      <dgm:spPr>
        <a:ln w="28575"/>
      </dgm:spPr>
      <dgm:t>
        <a:bodyPr/>
        <a:lstStyle/>
        <a:p>
          <a:endParaRPr lang="en-US"/>
        </a:p>
      </dgm:t>
    </dgm:pt>
    <dgm:pt modelId="{B832362B-8FC9-5F45-8FBD-38F24E971E76}" type="sibTrans" cxnId="{A00D4C72-6632-AC4D-9C6C-D82AE313DEC5}">
      <dgm:prSet/>
      <dgm:spPr/>
      <dgm:t>
        <a:bodyPr/>
        <a:lstStyle/>
        <a:p>
          <a:endParaRPr lang="en-US"/>
        </a:p>
      </dgm:t>
    </dgm:pt>
    <dgm:pt modelId="{0CC6E9FD-D27F-E945-AD65-9D9B21B7D3BB}">
      <dgm:prSet/>
      <dgm:spPr>
        <a:noFill/>
        <a:ln w="28575"/>
      </dgm:spPr>
      <dgm:t>
        <a:bodyPr/>
        <a:lstStyle/>
        <a:p>
          <a:endParaRPr lang="en-US"/>
        </a:p>
      </dgm:t>
    </dgm:pt>
    <dgm:pt modelId="{374AFB67-B50F-8A42-B633-751CB28F671A}" type="parTrans" cxnId="{7CB1979D-694B-2841-9097-40F372109FB6}">
      <dgm:prSet/>
      <dgm:spPr>
        <a:ln w="28575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87F33F5-1EC0-0344-8BDB-5BD4F44C4D54}" type="sibTrans" cxnId="{7CB1979D-694B-2841-9097-40F372109FB6}">
      <dgm:prSet/>
      <dgm:spPr/>
      <dgm:t>
        <a:bodyPr/>
        <a:lstStyle/>
        <a:p>
          <a:endParaRPr lang="en-US"/>
        </a:p>
      </dgm:t>
    </dgm:pt>
    <dgm:pt modelId="{A10A78B8-9B81-9C4E-977E-15CFBD9D5AC5}">
      <dgm:prSet/>
      <dgm:spPr>
        <a:noFill/>
        <a:ln w="28575"/>
      </dgm:spPr>
      <dgm:t>
        <a:bodyPr/>
        <a:lstStyle/>
        <a:p>
          <a:endParaRPr lang="en-US"/>
        </a:p>
      </dgm:t>
    </dgm:pt>
    <dgm:pt modelId="{3651E3BD-3A92-3445-9C72-2EFE1C888C4D}" type="parTrans" cxnId="{D60FB954-7530-744C-81E6-E6A79E961B23}">
      <dgm:prSet/>
      <dgm:spPr>
        <a:ln w="28575"/>
      </dgm:spPr>
      <dgm:t>
        <a:bodyPr/>
        <a:lstStyle/>
        <a:p>
          <a:endParaRPr lang="en-US"/>
        </a:p>
      </dgm:t>
    </dgm:pt>
    <dgm:pt modelId="{9CE5BF83-8989-0F48-85D0-7F8B9A96B186}" type="sibTrans" cxnId="{D60FB954-7530-744C-81E6-E6A79E961B23}">
      <dgm:prSet/>
      <dgm:spPr/>
      <dgm:t>
        <a:bodyPr/>
        <a:lstStyle/>
        <a:p>
          <a:endParaRPr lang="en-US"/>
        </a:p>
      </dgm:t>
    </dgm:pt>
    <dgm:pt modelId="{E3BC113C-5039-3648-A5B2-FD5404AC205F}">
      <dgm:prSet/>
      <dgm:spPr>
        <a:noFill/>
        <a:ln w="28575"/>
      </dgm:spPr>
      <dgm:t>
        <a:bodyPr/>
        <a:lstStyle/>
        <a:p>
          <a:endParaRPr lang="en-US"/>
        </a:p>
      </dgm:t>
    </dgm:pt>
    <dgm:pt modelId="{E2182465-1C8B-D346-AB05-A5BC47A1C179}" type="parTrans" cxnId="{A3759EC4-865B-D943-B98A-5A14526104AF}">
      <dgm:prSet/>
      <dgm:spPr>
        <a:ln w="28575"/>
      </dgm:spPr>
      <dgm:t>
        <a:bodyPr/>
        <a:lstStyle/>
        <a:p>
          <a:endParaRPr lang="en-US"/>
        </a:p>
      </dgm:t>
    </dgm:pt>
    <dgm:pt modelId="{E37E571A-D3D8-314B-8043-89028459DC05}" type="sibTrans" cxnId="{A3759EC4-865B-D943-B98A-5A14526104AF}">
      <dgm:prSet/>
      <dgm:spPr/>
      <dgm:t>
        <a:bodyPr/>
        <a:lstStyle/>
        <a:p>
          <a:endParaRPr lang="en-US"/>
        </a:p>
      </dgm:t>
    </dgm:pt>
    <dgm:pt modelId="{C6E4BB4D-C130-9244-B7C1-9DDBF9313D35}">
      <dgm:prSet/>
      <dgm:spPr>
        <a:noFill/>
        <a:ln w="28575"/>
      </dgm:spPr>
      <dgm:t>
        <a:bodyPr/>
        <a:lstStyle/>
        <a:p>
          <a:endParaRPr lang="en-US"/>
        </a:p>
      </dgm:t>
    </dgm:pt>
    <dgm:pt modelId="{E5446B6E-E42F-1643-83AF-7CEFE5CB4E15}" type="parTrans" cxnId="{90E5B018-3583-C34B-827F-844FD37D29E1}">
      <dgm:prSet/>
      <dgm:spPr>
        <a:ln w="28575"/>
      </dgm:spPr>
      <dgm:t>
        <a:bodyPr/>
        <a:lstStyle/>
        <a:p>
          <a:endParaRPr lang="en-US"/>
        </a:p>
      </dgm:t>
    </dgm:pt>
    <dgm:pt modelId="{0DDB19F0-9A45-8A40-A981-0FFC64D3A82E}" type="sibTrans" cxnId="{90E5B018-3583-C34B-827F-844FD37D29E1}">
      <dgm:prSet/>
      <dgm:spPr/>
      <dgm:t>
        <a:bodyPr/>
        <a:lstStyle/>
        <a:p>
          <a:endParaRPr lang="en-US"/>
        </a:p>
      </dgm:t>
    </dgm:pt>
    <dgm:pt modelId="{A9FEB4F2-4EBE-184F-BD58-AEEE12A76961}" type="pres">
      <dgm:prSet presAssocID="{0A45F331-72F7-FD45-A3E9-1B833581E13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B605592-B714-874F-BA0C-99673628A0DB}" type="pres">
      <dgm:prSet presAssocID="{31F547F3-674A-744A-87B0-BDCD8EBC6D9A}" presName="hierRoot1" presStyleCnt="0">
        <dgm:presLayoutVars>
          <dgm:hierBranch val="init"/>
        </dgm:presLayoutVars>
      </dgm:prSet>
      <dgm:spPr/>
    </dgm:pt>
    <dgm:pt modelId="{F8D8B03E-C782-5A46-999C-15AF09C6CE27}" type="pres">
      <dgm:prSet presAssocID="{31F547F3-674A-744A-87B0-BDCD8EBC6D9A}" presName="rootComposite1" presStyleCnt="0"/>
      <dgm:spPr/>
    </dgm:pt>
    <dgm:pt modelId="{67DD5564-A00A-394B-B8B2-0F102EC432D6}" type="pres">
      <dgm:prSet presAssocID="{31F547F3-674A-744A-87B0-BDCD8EBC6D9A}" presName="rootText1" presStyleLbl="node0" presStyleIdx="0" presStyleCnt="1">
        <dgm:presLayoutVars>
          <dgm:chPref val="3"/>
        </dgm:presLayoutVars>
      </dgm:prSet>
      <dgm:spPr>
        <a:prstGeom prst="roundRect">
          <a:avLst/>
        </a:prstGeom>
      </dgm:spPr>
    </dgm:pt>
    <dgm:pt modelId="{7784D893-132C-D04E-B6FE-1F918D6DC1E8}" type="pres">
      <dgm:prSet presAssocID="{31F547F3-674A-744A-87B0-BDCD8EBC6D9A}" presName="rootConnector1" presStyleLbl="node1" presStyleIdx="0" presStyleCnt="0"/>
      <dgm:spPr/>
    </dgm:pt>
    <dgm:pt modelId="{A30B18F5-F6BD-8848-99BA-7198EEE7B7F1}" type="pres">
      <dgm:prSet presAssocID="{31F547F3-674A-744A-87B0-BDCD8EBC6D9A}" presName="hierChild2" presStyleCnt="0"/>
      <dgm:spPr/>
    </dgm:pt>
    <dgm:pt modelId="{7E573804-480E-2148-B4DD-A29E370E405B}" type="pres">
      <dgm:prSet presAssocID="{B65159A5-482C-5C47-ABD7-AAB62CE2D51D}" presName="Name37" presStyleLbl="parChTrans1D2" presStyleIdx="0" presStyleCnt="5"/>
      <dgm:spPr/>
    </dgm:pt>
    <dgm:pt modelId="{5A88EBE1-7807-6B4D-99E4-9BF4987554EF}" type="pres">
      <dgm:prSet presAssocID="{906A84A8-3AAE-B64A-A922-C0E2F6AE7419}" presName="hierRoot2" presStyleCnt="0">
        <dgm:presLayoutVars>
          <dgm:hierBranch val="r"/>
        </dgm:presLayoutVars>
      </dgm:prSet>
      <dgm:spPr/>
    </dgm:pt>
    <dgm:pt modelId="{9EAC2943-24DC-384B-8DF1-79E184BC344E}" type="pres">
      <dgm:prSet presAssocID="{906A84A8-3AAE-B64A-A922-C0E2F6AE7419}" presName="rootComposite" presStyleCnt="0"/>
      <dgm:spPr/>
    </dgm:pt>
    <dgm:pt modelId="{F0769897-7608-D74C-8610-A25968D22F6E}" type="pres">
      <dgm:prSet presAssocID="{906A84A8-3AAE-B64A-A922-C0E2F6AE7419}" presName="rootText" presStyleLbl="node2" presStyleIdx="0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4B263D60-7243-BF4A-9B6E-F342F5B47E4C}" type="pres">
      <dgm:prSet presAssocID="{906A84A8-3AAE-B64A-A922-C0E2F6AE7419}" presName="rootConnector" presStyleLbl="node2" presStyleIdx="0" presStyleCnt="5"/>
      <dgm:spPr/>
    </dgm:pt>
    <dgm:pt modelId="{D33D77AC-69F2-104B-91A9-33101B90295E}" type="pres">
      <dgm:prSet presAssocID="{906A84A8-3AAE-B64A-A922-C0E2F6AE7419}" presName="hierChild4" presStyleCnt="0"/>
      <dgm:spPr/>
    </dgm:pt>
    <dgm:pt modelId="{0C45BB5B-3E60-4342-B60F-9119FE6CA8A4}" type="pres">
      <dgm:prSet presAssocID="{27ED429A-A559-B846-B3F0-1B769DB96C87}" presName="Name50" presStyleLbl="parChTrans1D3" presStyleIdx="0" presStyleCnt="20"/>
      <dgm:spPr/>
    </dgm:pt>
    <dgm:pt modelId="{21869593-9333-CA49-B2A4-9D7C8AE8F8F0}" type="pres">
      <dgm:prSet presAssocID="{14CCECF8-2ED1-7342-AA9D-AB73EA7E92B2}" presName="hierRoot2" presStyleCnt="0">
        <dgm:presLayoutVars>
          <dgm:hierBranch val="hang"/>
        </dgm:presLayoutVars>
      </dgm:prSet>
      <dgm:spPr/>
    </dgm:pt>
    <dgm:pt modelId="{F98B4E42-611F-8D49-B9D1-0E6D2D7B6F96}" type="pres">
      <dgm:prSet presAssocID="{14CCECF8-2ED1-7342-AA9D-AB73EA7E92B2}" presName="rootComposite" presStyleCnt="0"/>
      <dgm:spPr/>
    </dgm:pt>
    <dgm:pt modelId="{568E18B6-9491-824F-BBA1-7116C806348E}" type="pres">
      <dgm:prSet presAssocID="{14CCECF8-2ED1-7342-AA9D-AB73EA7E92B2}" presName="rootText" presStyleLbl="node3" presStyleIdx="0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6B7834EA-1E6A-8F4B-BA75-44B57AEDFE26}" type="pres">
      <dgm:prSet presAssocID="{14CCECF8-2ED1-7342-AA9D-AB73EA7E92B2}" presName="rootConnector" presStyleLbl="node3" presStyleIdx="0" presStyleCnt="20"/>
      <dgm:spPr/>
    </dgm:pt>
    <dgm:pt modelId="{FF2C42A4-4721-8A4F-8B27-EE072C0304D4}" type="pres">
      <dgm:prSet presAssocID="{14CCECF8-2ED1-7342-AA9D-AB73EA7E92B2}" presName="hierChild4" presStyleCnt="0"/>
      <dgm:spPr/>
    </dgm:pt>
    <dgm:pt modelId="{51B2E03C-FFB7-5442-AF1B-A391B5C27F67}" type="pres">
      <dgm:prSet presAssocID="{14CCECF8-2ED1-7342-AA9D-AB73EA7E92B2}" presName="hierChild5" presStyleCnt="0"/>
      <dgm:spPr/>
    </dgm:pt>
    <dgm:pt modelId="{F1389CB1-83AC-5442-B74E-7BF8BD622F84}" type="pres">
      <dgm:prSet presAssocID="{01DB8B4B-A7D9-E640-A297-3EC0EF6058CD}" presName="Name50" presStyleLbl="parChTrans1D3" presStyleIdx="1" presStyleCnt="20"/>
      <dgm:spPr/>
    </dgm:pt>
    <dgm:pt modelId="{D39631E1-8F02-2A47-BDE2-5830A6227F4A}" type="pres">
      <dgm:prSet presAssocID="{4834E23A-4CCD-8546-AB04-05CA325339FE}" presName="hierRoot2" presStyleCnt="0">
        <dgm:presLayoutVars>
          <dgm:hierBranch val="hang"/>
        </dgm:presLayoutVars>
      </dgm:prSet>
      <dgm:spPr/>
    </dgm:pt>
    <dgm:pt modelId="{539D969D-EAA2-AB41-9312-06C4E7F72BF1}" type="pres">
      <dgm:prSet presAssocID="{4834E23A-4CCD-8546-AB04-05CA325339FE}" presName="rootComposite" presStyleCnt="0"/>
      <dgm:spPr/>
    </dgm:pt>
    <dgm:pt modelId="{27AA2E7E-08F7-4C42-B567-BF9A42283575}" type="pres">
      <dgm:prSet presAssocID="{4834E23A-4CCD-8546-AB04-05CA325339FE}" presName="rootText" presStyleLbl="node3" presStyleIdx="1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84D2EA3F-9624-BF46-967F-6C759DAB56AB}" type="pres">
      <dgm:prSet presAssocID="{4834E23A-4CCD-8546-AB04-05CA325339FE}" presName="rootConnector" presStyleLbl="node3" presStyleIdx="1" presStyleCnt="20"/>
      <dgm:spPr/>
    </dgm:pt>
    <dgm:pt modelId="{7CA5A7EB-6CD4-6D4A-85A4-4580063EC329}" type="pres">
      <dgm:prSet presAssocID="{4834E23A-4CCD-8546-AB04-05CA325339FE}" presName="hierChild4" presStyleCnt="0"/>
      <dgm:spPr/>
    </dgm:pt>
    <dgm:pt modelId="{986520CA-310C-004F-A0F8-29DDE2E760C2}" type="pres">
      <dgm:prSet presAssocID="{4834E23A-4CCD-8546-AB04-05CA325339FE}" presName="hierChild5" presStyleCnt="0"/>
      <dgm:spPr/>
    </dgm:pt>
    <dgm:pt modelId="{EEEC48BF-B9D4-0844-8986-EF15BF738AFF}" type="pres">
      <dgm:prSet presAssocID="{C884C016-DB6F-064E-8A3B-C75EC52C294B}" presName="Name50" presStyleLbl="parChTrans1D3" presStyleIdx="2" presStyleCnt="20"/>
      <dgm:spPr/>
    </dgm:pt>
    <dgm:pt modelId="{C9E7B804-E913-D745-B2B6-04B63B598F57}" type="pres">
      <dgm:prSet presAssocID="{FC065F5F-734D-E749-A703-7AE68C42D8EC}" presName="hierRoot2" presStyleCnt="0">
        <dgm:presLayoutVars>
          <dgm:hierBranch val="hang"/>
        </dgm:presLayoutVars>
      </dgm:prSet>
      <dgm:spPr/>
    </dgm:pt>
    <dgm:pt modelId="{1FA72A90-8CAE-2349-9029-447DAB84472A}" type="pres">
      <dgm:prSet presAssocID="{FC065F5F-734D-E749-A703-7AE68C42D8EC}" presName="rootComposite" presStyleCnt="0"/>
      <dgm:spPr/>
    </dgm:pt>
    <dgm:pt modelId="{6334F11D-9302-4E41-A167-63C289497467}" type="pres">
      <dgm:prSet presAssocID="{FC065F5F-734D-E749-A703-7AE68C42D8EC}" presName="rootText" presStyleLbl="node3" presStyleIdx="2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B3860F6A-667A-F241-9E5E-71D72BF4D049}" type="pres">
      <dgm:prSet presAssocID="{FC065F5F-734D-E749-A703-7AE68C42D8EC}" presName="rootConnector" presStyleLbl="node3" presStyleIdx="2" presStyleCnt="20"/>
      <dgm:spPr/>
    </dgm:pt>
    <dgm:pt modelId="{0EFB3638-FE48-1849-9202-33FF268FD291}" type="pres">
      <dgm:prSet presAssocID="{FC065F5F-734D-E749-A703-7AE68C42D8EC}" presName="hierChild4" presStyleCnt="0"/>
      <dgm:spPr/>
    </dgm:pt>
    <dgm:pt modelId="{C5EC5277-C501-844C-9693-3D462216ACBD}" type="pres">
      <dgm:prSet presAssocID="{FC065F5F-734D-E749-A703-7AE68C42D8EC}" presName="hierChild5" presStyleCnt="0"/>
      <dgm:spPr/>
    </dgm:pt>
    <dgm:pt modelId="{E6E41F1F-D4C8-2240-AA82-D97806363ECF}" type="pres">
      <dgm:prSet presAssocID="{1B2F1D60-2B36-3F4F-A314-2D3D9A516456}" presName="Name50" presStyleLbl="parChTrans1D3" presStyleIdx="3" presStyleCnt="20"/>
      <dgm:spPr/>
    </dgm:pt>
    <dgm:pt modelId="{C49EABFE-713B-6042-BF81-4A90CD48BC81}" type="pres">
      <dgm:prSet presAssocID="{81C39941-AFFE-7742-A51B-B965609ED572}" presName="hierRoot2" presStyleCnt="0">
        <dgm:presLayoutVars>
          <dgm:hierBranch val="hang"/>
        </dgm:presLayoutVars>
      </dgm:prSet>
      <dgm:spPr/>
    </dgm:pt>
    <dgm:pt modelId="{7FDF657E-4477-5A4D-AC20-6B7B40C549F2}" type="pres">
      <dgm:prSet presAssocID="{81C39941-AFFE-7742-A51B-B965609ED572}" presName="rootComposite" presStyleCnt="0"/>
      <dgm:spPr/>
    </dgm:pt>
    <dgm:pt modelId="{61577A47-BB9D-6249-9B1A-1B9146BB5CD5}" type="pres">
      <dgm:prSet presAssocID="{81C39941-AFFE-7742-A51B-B965609ED572}" presName="rootText" presStyleLbl="node3" presStyleIdx="3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49A4DFB2-E5D9-4741-A3ED-3B1B0497A8DA}" type="pres">
      <dgm:prSet presAssocID="{81C39941-AFFE-7742-A51B-B965609ED572}" presName="rootConnector" presStyleLbl="node3" presStyleIdx="3" presStyleCnt="20"/>
      <dgm:spPr/>
    </dgm:pt>
    <dgm:pt modelId="{EAE6460F-A36F-2749-8056-8AAA61E7D12A}" type="pres">
      <dgm:prSet presAssocID="{81C39941-AFFE-7742-A51B-B965609ED572}" presName="hierChild4" presStyleCnt="0"/>
      <dgm:spPr/>
    </dgm:pt>
    <dgm:pt modelId="{B9C00379-9004-054B-B22A-C1224DC0AC6D}" type="pres">
      <dgm:prSet presAssocID="{81C39941-AFFE-7742-A51B-B965609ED572}" presName="hierChild5" presStyleCnt="0"/>
      <dgm:spPr/>
    </dgm:pt>
    <dgm:pt modelId="{C8E72313-943C-BD45-A646-EB8B086F36B4}" type="pres">
      <dgm:prSet presAssocID="{906A84A8-3AAE-B64A-A922-C0E2F6AE7419}" presName="hierChild5" presStyleCnt="0"/>
      <dgm:spPr/>
    </dgm:pt>
    <dgm:pt modelId="{2B2B548D-06D7-3F4F-8AC9-D4302B4DB5DA}" type="pres">
      <dgm:prSet presAssocID="{4092C4BE-7C79-0740-B742-6AFDA3A8CC42}" presName="Name37" presStyleLbl="parChTrans1D2" presStyleIdx="1" presStyleCnt="5"/>
      <dgm:spPr/>
    </dgm:pt>
    <dgm:pt modelId="{2BCC027C-CA65-244C-A9DB-892A05BD64EE}" type="pres">
      <dgm:prSet presAssocID="{2116AD96-3A93-414D-91C1-FBC3AFAB09F2}" presName="hierRoot2" presStyleCnt="0">
        <dgm:presLayoutVars>
          <dgm:hierBranch val="init"/>
        </dgm:presLayoutVars>
      </dgm:prSet>
      <dgm:spPr/>
    </dgm:pt>
    <dgm:pt modelId="{0B760F11-C470-414A-B7CB-31297D16A62A}" type="pres">
      <dgm:prSet presAssocID="{2116AD96-3A93-414D-91C1-FBC3AFAB09F2}" presName="rootComposite" presStyleCnt="0"/>
      <dgm:spPr/>
    </dgm:pt>
    <dgm:pt modelId="{629586A7-754C-7240-9232-85EF8B0FC6AD}" type="pres">
      <dgm:prSet presAssocID="{2116AD96-3A93-414D-91C1-FBC3AFAB09F2}" presName="rootText" presStyleLbl="node2" presStyleIdx="1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16A68A3A-4162-1A49-89D3-DD9F4DD5585F}" type="pres">
      <dgm:prSet presAssocID="{2116AD96-3A93-414D-91C1-FBC3AFAB09F2}" presName="rootConnector" presStyleLbl="node2" presStyleIdx="1" presStyleCnt="5"/>
      <dgm:spPr/>
    </dgm:pt>
    <dgm:pt modelId="{A751EF5C-EFAA-A94C-954A-61C075EE19DB}" type="pres">
      <dgm:prSet presAssocID="{2116AD96-3A93-414D-91C1-FBC3AFAB09F2}" presName="hierChild4" presStyleCnt="0"/>
      <dgm:spPr/>
    </dgm:pt>
    <dgm:pt modelId="{2F43BD4E-FD36-1345-BBDB-7A83274F9176}" type="pres">
      <dgm:prSet presAssocID="{05FC02DB-8B5B-D84A-8DA0-AD05DE7BF3A6}" presName="Name37" presStyleLbl="parChTrans1D3" presStyleIdx="4" presStyleCnt="20"/>
      <dgm:spPr/>
    </dgm:pt>
    <dgm:pt modelId="{215CC1B0-5BCC-9842-973C-CEFFA0964404}" type="pres">
      <dgm:prSet presAssocID="{091BFFC4-91F2-9145-93BE-A687E7FCB475}" presName="hierRoot2" presStyleCnt="0">
        <dgm:presLayoutVars>
          <dgm:hierBranch val="init"/>
        </dgm:presLayoutVars>
      </dgm:prSet>
      <dgm:spPr/>
    </dgm:pt>
    <dgm:pt modelId="{CFF87D45-2FD6-804B-8D6B-7522249E0004}" type="pres">
      <dgm:prSet presAssocID="{091BFFC4-91F2-9145-93BE-A687E7FCB475}" presName="rootComposite" presStyleCnt="0"/>
      <dgm:spPr/>
    </dgm:pt>
    <dgm:pt modelId="{9615C71E-F26D-5E45-BD66-BF2A38CE59E1}" type="pres">
      <dgm:prSet presAssocID="{091BFFC4-91F2-9145-93BE-A687E7FCB475}" presName="rootText" presStyleLbl="node3" presStyleIdx="4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002E4053-1623-A449-8AF3-74A126AF5F0F}" type="pres">
      <dgm:prSet presAssocID="{091BFFC4-91F2-9145-93BE-A687E7FCB475}" presName="rootConnector" presStyleLbl="node3" presStyleIdx="4" presStyleCnt="20"/>
      <dgm:spPr/>
    </dgm:pt>
    <dgm:pt modelId="{E05DED56-6FD1-574B-AABD-7CE1ED1F5E4B}" type="pres">
      <dgm:prSet presAssocID="{091BFFC4-91F2-9145-93BE-A687E7FCB475}" presName="hierChild4" presStyleCnt="0"/>
      <dgm:spPr/>
    </dgm:pt>
    <dgm:pt modelId="{6DE25C38-247D-8B4A-A74C-FE2CC1FE2A08}" type="pres">
      <dgm:prSet presAssocID="{091BFFC4-91F2-9145-93BE-A687E7FCB475}" presName="hierChild5" presStyleCnt="0"/>
      <dgm:spPr/>
    </dgm:pt>
    <dgm:pt modelId="{1AB52523-352D-F84F-A583-38DA5D637B8E}" type="pres">
      <dgm:prSet presAssocID="{436D6E57-8DFC-044E-9929-94EA132F763A}" presName="Name37" presStyleLbl="parChTrans1D3" presStyleIdx="5" presStyleCnt="20"/>
      <dgm:spPr/>
    </dgm:pt>
    <dgm:pt modelId="{F5861CB1-428C-044B-868C-65644DA61A19}" type="pres">
      <dgm:prSet presAssocID="{29C53DD0-A72D-2849-9349-9A67D8C4FE50}" presName="hierRoot2" presStyleCnt="0">
        <dgm:presLayoutVars>
          <dgm:hierBranch val="init"/>
        </dgm:presLayoutVars>
      </dgm:prSet>
      <dgm:spPr/>
    </dgm:pt>
    <dgm:pt modelId="{668A8847-C64C-5A43-B094-B78FCE004E7B}" type="pres">
      <dgm:prSet presAssocID="{29C53DD0-A72D-2849-9349-9A67D8C4FE50}" presName="rootComposite" presStyleCnt="0"/>
      <dgm:spPr/>
    </dgm:pt>
    <dgm:pt modelId="{FAA98C12-B40C-3446-B01D-2970DDBE66FE}" type="pres">
      <dgm:prSet presAssocID="{29C53DD0-A72D-2849-9349-9A67D8C4FE50}" presName="rootText" presStyleLbl="node3" presStyleIdx="5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A29A385A-536B-BC4C-9C59-6AB0EC5D04AD}" type="pres">
      <dgm:prSet presAssocID="{29C53DD0-A72D-2849-9349-9A67D8C4FE50}" presName="rootConnector" presStyleLbl="node3" presStyleIdx="5" presStyleCnt="20"/>
      <dgm:spPr/>
    </dgm:pt>
    <dgm:pt modelId="{30C945B5-C695-5F4B-9D91-E596CF7A70FE}" type="pres">
      <dgm:prSet presAssocID="{29C53DD0-A72D-2849-9349-9A67D8C4FE50}" presName="hierChild4" presStyleCnt="0"/>
      <dgm:spPr/>
    </dgm:pt>
    <dgm:pt modelId="{68A4D13A-9FCF-8649-B8DE-995B65EBDF1A}" type="pres">
      <dgm:prSet presAssocID="{29C53DD0-A72D-2849-9349-9A67D8C4FE50}" presName="hierChild5" presStyleCnt="0"/>
      <dgm:spPr/>
    </dgm:pt>
    <dgm:pt modelId="{16C85704-4E01-9541-A04D-4139DA3C576A}" type="pres">
      <dgm:prSet presAssocID="{2E722AEB-0B3B-AA47-BBF5-614752CEEE09}" presName="Name37" presStyleLbl="parChTrans1D3" presStyleIdx="6" presStyleCnt="20"/>
      <dgm:spPr/>
    </dgm:pt>
    <dgm:pt modelId="{14BABACB-10D5-344F-A1F7-82EEA9668194}" type="pres">
      <dgm:prSet presAssocID="{93FF3769-A32C-C347-AF7D-035C295B8D53}" presName="hierRoot2" presStyleCnt="0">
        <dgm:presLayoutVars>
          <dgm:hierBranch val="init"/>
        </dgm:presLayoutVars>
      </dgm:prSet>
      <dgm:spPr/>
    </dgm:pt>
    <dgm:pt modelId="{2FAED5FE-DE11-A646-9CB5-307170C6E6D0}" type="pres">
      <dgm:prSet presAssocID="{93FF3769-A32C-C347-AF7D-035C295B8D53}" presName="rootComposite" presStyleCnt="0"/>
      <dgm:spPr/>
    </dgm:pt>
    <dgm:pt modelId="{095ACD7B-2A22-434F-9D8A-287DBAC479A4}" type="pres">
      <dgm:prSet presAssocID="{93FF3769-A32C-C347-AF7D-035C295B8D53}" presName="rootText" presStyleLbl="node3" presStyleIdx="6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38B55194-25EC-9341-A94B-C598847793C9}" type="pres">
      <dgm:prSet presAssocID="{93FF3769-A32C-C347-AF7D-035C295B8D53}" presName="rootConnector" presStyleLbl="node3" presStyleIdx="6" presStyleCnt="20"/>
      <dgm:spPr/>
    </dgm:pt>
    <dgm:pt modelId="{34801541-5504-5B4A-885C-0429A6839C88}" type="pres">
      <dgm:prSet presAssocID="{93FF3769-A32C-C347-AF7D-035C295B8D53}" presName="hierChild4" presStyleCnt="0"/>
      <dgm:spPr/>
    </dgm:pt>
    <dgm:pt modelId="{8F1B1CE1-AF6F-3444-A504-3B3431398667}" type="pres">
      <dgm:prSet presAssocID="{93FF3769-A32C-C347-AF7D-035C295B8D53}" presName="hierChild5" presStyleCnt="0"/>
      <dgm:spPr/>
    </dgm:pt>
    <dgm:pt modelId="{727DB995-2F89-594C-9E91-5D8C0F608FA3}" type="pres">
      <dgm:prSet presAssocID="{DF88EAFB-8779-D44A-9E2F-81F4BA240AC0}" presName="Name37" presStyleLbl="parChTrans1D3" presStyleIdx="7" presStyleCnt="20"/>
      <dgm:spPr/>
    </dgm:pt>
    <dgm:pt modelId="{9224F8FC-5FE4-2548-ADC5-587D41F9A713}" type="pres">
      <dgm:prSet presAssocID="{16782F31-35F8-6243-8B3A-9B51F908961D}" presName="hierRoot2" presStyleCnt="0">
        <dgm:presLayoutVars>
          <dgm:hierBranch val="init"/>
        </dgm:presLayoutVars>
      </dgm:prSet>
      <dgm:spPr/>
    </dgm:pt>
    <dgm:pt modelId="{42FBDB77-EEE4-6B46-B2E3-0B02D11CC464}" type="pres">
      <dgm:prSet presAssocID="{16782F31-35F8-6243-8B3A-9B51F908961D}" presName="rootComposite" presStyleCnt="0"/>
      <dgm:spPr/>
    </dgm:pt>
    <dgm:pt modelId="{4D2762DF-20A8-D143-8511-EEEC4DE2C371}" type="pres">
      <dgm:prSet presAssocID="{16782F31-35F8-6243-8B3A-9B51F908961D}" presName="rootText" presStyleLbl="node3" presStyleIdx="7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34EFD280-5D95-3845-ACDC-D9978AD0861D}" type="pres">
      <dgm:prSet presAssocID="{16782F31-35F8-6243-8B3A-9B51F908961D}" presName="rootConnector" presStyleLbl="node3" presStyleIdx="7" presStyleCnt="20"/>
      <dgm:spPr/>
    </dgm:pt>
    <dgm:pt modelId="{7C6F13ED-A368-D346-B14F-3C783666DB05}" type="pres">
      <dgm:prSet presAssocID="{16782F31-35F8-6243-8B3A-9B51F908961D}" presName="hierChild4" presStyleCnt="0"/>
      <dgm:spPr/>
    </dgm:pt>
    <dgm:pt modelId="{281910E0-8D55-0D44-8967-5C7FD6D058CF}" type="pres">
      <dgm:prSet presAssocID="{16782F31-35F8-6243-8B3A-9B51F908961D}" presName="hierChild5" presStyleCnt="0"/>
      <dgm:spPr/>
    </dgm:pt>
    <dgm:pt modelId="{F41FEE2B-36B5-784B-B21B-91F45D64ADE8}" type="pres">
      <dgm:prSet presAssocID="{2116AD96-3A93-414D-91C1-FBC3AFAB09F2}" presName="hierChild5" presStyleCnt="0"/>
      <dgm:spPr/>
    </dgm:pt>
    <dgm:pt modelId="{A68215E8-5279-3640-BDCE-8A8BFB1C5248}" type="pres">
      <dgm:prSet presAssocID="{96308D2E-3582-AA46-8684-D003990A3A35}" presName="Name37" presStyleLbl="parChTrans1D2" presStyleIdx="2" presStyleCnt="5"/>
      <dgm:spPr/>
    </dgm:pt>
    <dgm:pt modelId="{707A38B0-B41E-FE43-9270-C69B7B4F243B}" type="pres">
      <dgm:prSet presAssocID="{B6327585-F77C-754F-A422-575C6F88758A}" presName="hierRoot2" presStyleCnt="0">
        <dgm:presLayoutVars>
          <dgm:hierBranch val="init"/>
        </dgm:presLayoutVars>
      </dgm:prSet>
      <dgm:spPr/>
    </dgm:pt>
    <dgm:pt modelId="{133B2C85-2867-6B4D-8958-6BCF7FAFB359}" type="pres">
      <dgm:prSet presAssocID="{B6327585-F77C-754F-A422-575C6F88758A}" presName="rootComposite" presStyleCnt="0"/>
      <dgm:spPr/>
    </dgm:pt>
    <dgm:pt modelId="{BE24FBF1-A7E1-0F4F-8E76-C22D9AA8C528}" type="pres">
      <dgm:prSet presAssocID="{B6327585-F77C-754F-A422-575C6F88758A}" presName="rootText" presStyleLbl="node2" presStyleIdx="2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D0FB7445-3A0A-A040-B98D-4388C8B1FEBC}" type="pres">
      <dgm:prSet presAssocID="{B6327585-F77C-754F-A422-575C6F88758A}" presName="rootConnector" presStyleLbl="node2" presStyleIdx="2" presStyleCnt="5"/>
      <dgm:spPr/>
    </dgm:pt>
    <dgm:pt modelId="{4A7438A6-0528-064C-8129-BFB34E68DDA0}" type="pres">
      <dgm:prSet presAssocID="{B6327585-F77C-754F-A422-575C6F88758A}" presName="hierChild4" presStyleCnt="0"/>
      <dgm:spPr/>
    </dgm:pt>
    <dgm:pt modelId="{751EF188-FF32-114E-B203-C4383DB4FA72}" type="pres">
      <dgm:prSet presAssocID="{75FCE9E2-20C8-684E-BF7B-D506EA6A69B5}" presName="Name37" presStyleLbl="parChTrans1D3" presStyleIdx="8" presStyleCnt="20"/>
      <dgm:spPr/>
    </dgm:pt>
    <dgm:pt modelId="{85C99BFB-9273-4445-A531-CC887331A330}" type="pres">
      <dgm:prSet presAssocID="{40A3B913-615D-6F4D-94F3-0E77615EE44C}" presName="hierRoot2" presStyleCnt="0">
        <dgm:presLayoutVars>
          <dgm:hierBranch val="init"/>
        </dgm:presLayoutVars>
      </dgm:prSet>
      <dgm:spPr/>
    </dgm:pt>
    <dgm:pt modelId="{30220731-4794-AF47-9880-44E36432AB19}" type="pres">
      <dgm:prSet presAssocID="{40A3B913-615D-6F4D-94F3-0E77615EE44C}" presName="rootComposite" presStyleCnt="0"/>
      <dgm:spPr/>
    </dgm:pt>
    <dgm:pt modelId="{743E5435-F523-5441-AAA6-06796D4348C8}" type="pres">
      <dgm:prSet presAssocID="{40A3B913-615D-6F4D-94F3-0E77615EE44C}" presName="rootText" presStyleLbl="node3" presStyleIdx="8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023B44AA-CBED-754C-B69C-2A231EE8DACC}" type="pres">
      <dgm:prSet presAssocID="{40A3B913-615D-6F4D-94F3-0E77615EE44C}" presName="rootConnector" presStyleLbl="node3" presStyleIdx="8" presStyleCnt="20"/>
      <dgm:spPr/>
    </dgm:pt>
    <dgm:pt modelId="{E9264F1D-6AB7-1744-A8DE-4BB4B672A177}" type="pres">
      <dgm:prSet presAssocID="{40A3B913-615D-6F4D-94F3-0E77615EE44C}" presName="hierChild4" presStyleCnt="0"/>
      <dgm:spPr/>
    </dgm:pt>
    <dgm:pt modelId="{8540351C-566C-B944-8561-23F55FA191A8}" type="pres">
      <dgm:prSet presAssocID="{40A3B913-615D-6F4D-94F3-0E77615EE44C}" presName="hierChild5" presStyleCnt="0"/>
      <dgm:spPr/>
    </dgm:pt>
    <dgm:pt modelId="{9AD01498-3AD4-094B-9ADC-49FFDCE63F17}" type="pres">
      <dgm:prSet presAssocID="{2CEC3A56-53C8-0945-B338-7A59871F4706}" presName="Name37" presStyleLbl="parChTrans1D3" presStyleIdx="9" presStyleCnt="20"/>
      <dgm:spPr/>
    </dgm:pt>
    <dgm:pt modelId="{CBDCE63B-416D-7A4D-92F7-23BB6F5C8C57}" type="pres">
      <dgm:prSet presAssocID="{6324A977-94C6-4542-AEA8-687FBF74467D}" presName="hierRoot2" presStyleCnt="0">
        <dgm:presLayoutVars>
          <dgm:hierBranch val="init"/>
        </dgm:presLayoutVars>
      </dgm:prSet>
      <dgm:spPr/>
    </dgm:pt>
    <dgm:pt modelId="{7E1829A8-C63B-9147-8E11-98F940439E70}" type="pres">
      <dgm:prSet presAssocID="{6324A977-94C6-4542-AEA8-687FBF74467D}" presName="rootComposite" presStyleCnt="0"/>
      <dgm:spPr/>
    </dgm:pt>
    <dgm:pt modelId="{7EA8BD95-0216-8F44-B77C-1374E3119E3D}" type="pres">
      <dgm:prSet presAssocID="{6324A977-94C6-4542-AEA8-687FBF74467D}" presName="rootText" presStyleLbl="node3" presStyleIdx="9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7D8EB474-458C-9D42-9921-1AA8EF3CC5A6}" type="pres">
      <dgm:prSet presAssocID="{6324A977-94C6-4542-AEA8-687FBF74467D}" presName="rootConnector" presStyleLbl="node3" presStyleIdx="9" presStyleCnt="20"/>
      <dgm:spPr/>
    </dgm:pt>
    <dgm:pt modelId="{12E357E6-B9AA-E542-9316-1E2DD068C15B}" type="pres">
      <dgm:prSet presAssocID="{6324A977-94C6-4542-AEA8-687FBF74467D}" presName="hierChild4" presStyleCnt="0"/>
      <dgm:spPr/>
    </dgm:pt>
    <dgm:pt modelId="{212FD70C-96E5-CC48-BA98-5E314492D305}" type="pres">
      <dgm:prSet presAssocID="{6324A977-94C6-4542-AEA8-687FBF74467D}" presName="hierChild5" presStyleCnt="0"/>
      <dgm:spPr/>
    </dgm:pt>
    <dgm:pt modelId="{D8241BBB-D272-2F4D-8BAC-6F647387D9ED}" type="pres">
      <dgm:prSet presAssocID="{A5EED8B7-C975-6F42-8B04-E27433D65F65}" presName="Name37" presStyleLbl="parChTrans1D3" presStyleIdx="10" presStyleCnt="20"/>
      <dgm:spPr/>
    </dgm:pt>
    <dgm:pt modelId="{E5351552-7C46-D147-A624-9B8642DA58D8}" type="pres">
      <dgm:prSet presAssocID="{CE9299C9-912C-3140-9C9A-5A88243B07A8}" presName="hierRoot2" presStyleCnt="0">
        <dgm:presLayoutVars>
          <dgm:hierBranch val="init"/>
        </dgm:presLayoutVars>
      </dgm:prSet>
      <dgm:spPr/>
    </dgm:pt>
    <dgm:pt modelId="{06299D5D-3A2A-8144-B472-9D5B6694E9CC}" type="pres">
      <dgm:prSet presAssocID="{CE9299C9-912C-3140-9C9A-5A88243B07A8}" presName="rootComposite" presStyleCnt="0"/>
      <dgm:spPr/>
    </dgm:pt>
    <dgm:pt modelId="{AF0CE8A5-D65D-3346-B979-B763AC04CD0E}" type="pres">
      <dgm:prSet presAssocID="{CE9299C9-912C-3140-9C9A-5A88243B07A8}" presName="rootText" presStyleLbl="node3" presStyleIdx="10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3D87A3F0-B959-ED45-B96E-DA3E03F88D03}" type="pres">
      <dgm:prSet presAssocID="{CE9299C9-912C-3140-9C9A-5A88243B07A8}" presName="rootConnector" presStyleLbl="node3" presStyleIdx="10" presStyleCnt="20"/>
      <dgm:spPr/>
    </dgm:pt>
    <dgm:pt modelId="{44784EC2-1CDE-C140-8D7F-EB4FD77FEBDB}" type="pres">
      <dgm:prSet presAssocID="{CE9299C9-912C-3140-9C9A-5A88243B07A8}" presName="hierChild4" presStyleCnt="0"/>
      <dgm:spPr/>
    </dgm:pt>
    <dgm:pt modelId="{54415F63-A0AA-9648-952D-30EE81E2077B}" type="pres">
      <dgm:prSet presAssocID="{CE9299C9-912C-3140-9C9A-5A88243B07A8}" presName="hierChild5" presStyleCnt="0"/>
      <dgm:spPr/>
    </dgm:pt>
    <dgm:pt modelId="{9EAFBA98-CF84-DE46-9F4D-AC471FB507D0}" type="pres">
      <dgm:prSet presAssocID="{D76075ED-BD69-9244-B3FF-2EF7F679F123}" presName="Name37" presStyleLbl="parChTrans1D3" presStyleIdx="11" presStyleCnt="20"/>
      <dgm:spPr/>
    </dgm:pt>
    <dgm:pt modelId="{7C5A6222-5637-2C46-A163-5FB0154C1656}" type="pres">
      <dgm:prSet presAssocID="{47893384-4F7D-C14D-9357-46C40759D3C4}" presName="hierRoot2" presStyleCnt="0">
        <dgm:presLayoutVars>
          <dgm:hierBranch val="init"/>
        </dgm:presLayoutVars>
      </dgm:prSet>
      <dgm:spPr/>
    </dgm:pt>
    <dgm:pt modelId="{ADE60806-7BBB-AC4F-8A33-80A6CF92B318}" type="pres">
      <dgm:prSet presAssocID="{47893384-4F7D-C14D-9357-46C40759D3C4}" presName="rootComposite" presStyleCnt="0"/>
      <dgm:spPr/>
    </dgm:pt>
    <dgm:pt modelId="{DC82C9A1-6827-E643-B5B1-6A75CA56519D}" type="pres">
      <dgm:prSet presAssocID="{47893384-4F7D-C14D-9357-46C40759D3C4}" presName="rootText" presStyleLbl="node3" presStyleIdx="11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607C2B2B-EEE2-8C43-B84B-F4225CDA75AA}" type="pres">
      <dgm:prSet presAssocID="{47893384-4F7D-C14D-9357-46C40759D3C4}" presName="rootConnector" presStyleLbl="node3" presStyleIdx="11" presStyleCnt="20"/>
      <dgm:spPr/>
    </dgm:pt>
    <dgm:pt modelId="{8B0F4B06-2151-1443-A6DE-9E97DC4189EB}" type="pres">
      <dgm:prSet presAssocID="{47893384-4F7D-C14D-9357-46C40759D3C4}" presName="hierChild4" presStyleCnt="0"/>
      <dgm:spPr/>
    </dgm:pt>
    <dgm:pt modelId="{8BF3B8CE-F928-2144-9824-79D9AF9893C1}" type="pres">
      <dgm:prSet presAssocID="{47893384-4F7D-C14D-9357-46C40759D3C4}" presName="hierChild5" presStyleCnt="0"/>
      <dgm:spPr/>
    </dgm:pt>
    <dgm:pt modelId="{271A4B20-1B38-8D47-8D75-BA7305D5C840}" type="pres">
      <dgm:prSet presAssocID="{B6327585-F77C-754F-A422-575C6F88758A}" presName="hierChild5" presStyleCnt="0"/>
      <dgm:spPr/>
    </dgm:pt>
    <dgm:pt modelId="{8079A655-0087-D046-8ADA-6E2EA1134F9D}" type="pres">
      <dgm:prSet presAssocID="{8898459A-C3ED-D04E-AAB3-79A3D9BBF66D}" presName="Name37" presStyleLbl="parChTrans1D2" presStyleIdx="3" presStyleCnt="5"/>
      <dgm:spPr/>
    </dgm:pt>
    <dgm:pt modelId="{F7DC9D39-4A33-8F44-9928-38D2EDBEBF6D}" type="pres">
      <dgm:prSet presAssocID="{0B385FC9-8F76-184B-9E0F-4A99648E1E65}" presName="hierRoot2" presStyleCnt="0">
        <dgm:presLayoutVars>
          <dgm:hierBranch val="init"/>
        </dgm:presLayoutVars>
      </dgm:prSet>
      <dgm:spPr/>
    </dgm:pt>
    <dgm:pt modelId="{F6733F1B-AAE6-414B-BE27-6203E4B1D287}" type="pres">
      <dgm:prSet presAssocID="{0B385FC9-8F76-184B-9E0F-4A99648E1E65}" presName="rootComposite" presStyleCnt="0"/>
      <dgm:spPr/>
    </dgm:pt>
    <dgm:pt modelId="{685ED559-179C-E848-86FB-5FF610F47929}" type="pres">
      <dgm:prSet presAssocID="{0B385FC9-8F76-184B-9E0F-4A99648E1E65}" presName="rootText" presStyleLbl="node2" presStyleIdx="3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AD507A6D-74B3-A440-AFE8-81CDB95CA9C3}" type="pres">
      <dgm:prSet presAssocID="{0B385FC9-8F76-184B-9E0F-4A99648E1E65}" presName="rootConnector" presStyleLbl="node2" presStyleIdx="3" presStyleCnt="5"/>
      <dgm:spPr/>
    </dgm:pt>
    <dgm:pt modelId="{F2E0EB99-0F9B-0F48-9697-51329C76D0BB}" type="pres">
      <dgm:prSet presAssocID="{0B385FC9-8F76-184B-9E0F-4A99648E1E65}" presName="hierChild4" presStyleCnt="0"/>
      <dgm:spPr/>
    </dgm:pt>
    <dgm:pt modelId="{CDCFD811-B24D-C64A-A3D1-2FABC96CF33E}" type="pres">
      <dgm:prSet presAssocID="{E2B073B4-5F30-1942-982F-37F595C6D840}" presName="Name37" presStyleLbl="parChTrans1D3" presStyleIdx="12" presStyleCnt="20"/>
      <dgm:spPr/>
    </dgm:pt>
    <dgm:pt modelId="{0A30B60F-4A7E-7947-9DAA-F524767F6AFC}" type="pres">
      <dgm:prSet presAssocID="{8D4B40D2-B5A4-A849-9CEF-AE9DDAAAF4F6}" presName="hierRoot2" presStyleCnt="0">
        <dgm:presLayoutVars>
          <dgm:hierBranch val="init"/>
        </dgm:presLayoutVars>
      </dgm:prSet>
      <dgm:spPr/>
    </dgm:pt>
    <dgm:pt modelId="{A9645FF8-0033-944A-915D-B673C58AD185}" type="pres">
      <dgm:prSet presAssocID="{8D4B40D2-B5A4-A849-9CEF-AE9DDAAAF4F6}" presName="rootComposite" presStyleCnt="0"/>
      <dgm:spPr/>
    </dgm:pt>
    <dgm:pt modelId="{FC38A83E-CB61-994F-A535-B6519D14090A}" type="pres">
      <dgm:prSet presAssocID="{8D4B40D2-B5A4-A849-9CEF-AE9DDAAAF4F6}" presName="rootText" presStyleLbl="node3" presStyleIdx="12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93C3D8CF-935D-9843-8F74-AB84DEE1CDB6}" type="pres">
      <dgm:prSet presAssocID="{8D4B40D2-B5A4-A849-9CEF-AE9DDAAAF4F6}" presName="rootConnector" presStyleLbl="node3" presStyleIdx="12" presStyleCnt="20"/>
      <dgm:spPr/>
    </dgm:pt>
    <dgm:pt modelId="{4AB997E9-AFB4-D347-AE3A-C5A08BA07770}" type="pres">
      <dgm:prSet presAssocID="{8D4B40D2-B5A4-A849-9CEF-AE9DDAAAF4F6}" presName="hierChild4" presStyleCnt="0"/>
      <dgm:spPr/>
    </dgm:pt>
    <dgm:pt modelId="{261CDAC6-7C23-C548-98A8-E82869BD3659}" type="pres">
      <dgm:prSet presAssocID="{8D4B40D2-B5A4-A849-9CEF-AE9DDAAAF4F6}" presName="hierChild5" presStyleCnt="0"/>
      <dgm:spPr/>
    </dgm:pt>
    <dgm:pt modelId="{A5CC6EF8-A8AD-EA4E-B49B-24F473E3D9E3}" type="pres">
      <dgm:prSet presAssocID="{7465EAEB-73E0-0346-B5BB-490312CCF589}" presName="Name37" presStyleLbl="parChTrans1D3" presStyleIdx="13" presStyleCnt="20"/>
      <dgm:spPr/>
    </dgm:pt>
    <dgm:pt modelId="{56AF710F-A949-C54E-8258-F8316947EC4B}" type="pres">
      <dgm:prSet presAssocID="{B51526E6-27AB-BA48-A218-E15B59E168A3}" presName="hierRoot2" presStyleCnt="0">
        <dgm:presLayoutVars>
          <dgm:hierBranch val="init"/>
        </dgm:presLayoutVars>
      </dgm:prSet>
      <dgm:spPr/>
    </dgm:pt>
    <dgm:pt modelId="{D82A6ACC-313C-CA4E-8ECF-7425E84BDECC}" type="pres">
      <dgm:prSet presAssocID="{B51526E6-27AB-BA48-A218-E15B59E168A3}" presName="rootComposite" presStyleCnt="0"/>
      <dgm:spPr/>
    </dgm:pt>
    <dgm:pt modelId="{C51F92DF-33ED-3A40-8A52-A8619817531C}" type="pres">
      <dgm:prSet presAssocID="{B51526E6-27AB-BA48-A218-E15B59E168A3}" presName="rootText" presStyleLbl="node3" presStyleIdx="13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9EC2B1C3-1099-7242-ADC5-63CF6FEF7D1D}" type="pres">
      <dgm:prSet presAssocID="{B51526E6-27AB-BA48-A218-E15B59E168A3}" presName="rootConnector" presStyleLbl="node3" presStyleIdx="13" presStyleCnt="20"/>
      <dgm:spPr/>
    </dgm:pt>
    <dgm:pt modelId="{92935A27-96BC-924B-88F7-33E59BBFBBB3}" type="pres">
      <dgm:prSet presAssocID="{B51526E6-27AB-BA48-A218-E15B59E168A3}" presName="hierChild4" presStyleCnt="0"/>
      <dgm:spPr/>
    </dgm:pt>
    <dgm:pt modelId="{05F89E29-3F39-0A46-B085-4BF44C654B91}" type="pres">
      <dgm:prSet presAssocID="{B51526E6-27AB-BA48-A218-E15B59E168A3}" presName="hierChild5" presStyleCnt="0"/>
      <dgm:spPr/>
    </dgm:pt>
    <dgm:pt modelId="{E76A679C-3A4A-2C49-A759-D666820C7B70}" type="pres">
      <dgm:prSet presAssocID="{05FB7E36-753A-7A4E-83B9-05024C148EC7}" presName="Name37" presStyleLbl="parChTrans1D3" presStyleIdx="14" presStyleCnt="20"/>
      <dgm:spPr/>
    </dgm:pt>
    <dgm:pt modelId="{AD61DCAD-CF3D-CF48-803B-5B75A38B7FF5}" type="pres">
      <dgm:prSet presAssocID="{ECF5FB04-832E-AC44-AE30-1B0FE5BFC74C}" presName="hierRoot2" presStyleCnt="0">
        <dgm:presLayoutVars>
          <dgm:hierBranch val="init"/>
        </dgm:presLayoutVars>
      </dgm:prSet>
      <dgm:spPr/>
    </dgm:pt>
    <dgm:pt modelId="{5A4C049D-0133-9744-A6E1-CA04D9B603A5}" type="pres">
      <dgm:prSet presAssocID="{ECF5FB04-832E-AC44-AE30-1B0FE5BFC74C}" presName="rootComposite" presStyleCnt="0"/>
      <dgm:spPr/>
    </dgm:pt>
    <dgm:pt modelId="{B1577E3A-7EF0-D64C-AB1E-192F431CFEA0}" type="pres">
      <dgm:prSet presAssocID="{ECF5FB04-832E-AC44-AE30-1B0FE5BFC74C}" presName="rootText" presStyleLbl="node3" presStyleIdx="14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9776F037-0EF1-F942-82EF-822810851795}" type="pres">
      <dgm:prSet presAssocID="{ECF5FB04-832E-AC44-AE30-1B0FE5BFC74C}" presName="rootConnector" presStyleLbl="node3" presStyleIdx="14" presStyleCnt="20"/>
      <dgm:spPr/>
    </dgm:pt>
    <dgm:pt modelId="{7A0BA3D7-F88A-FF46-AC05-60299B6BF056}" type="pres">
      <dgm:prSet presAssocID="{ECF5FB04-832E-AC44-AE30-1B0FE5BFC74C}" presName="hierChild4" presStyleCnt="0"/>
      <dgm:spPr/>
    </dgm:pt>
    <dgm:pt modelId="{69DFCC9F-CAC7-4B41-B0A9-C095107FBA68}" type="pres">
      <dgm:prSet presAssocID="{ECF5FB04-832E-AC44-AE30-1B0FE5BFC74C}" presName="hierChild5" presStyleCnt="0"/>
      <dgm:spPr/>
    </dgm:pt>
    <dgm:pt modelId="{C0B7C128-EFF8-F64D-9906-6E5F1C48210D}" type="pres">
      <dgm:prSet presAssocID="{6DA9DF80-B8CD-1642-BD85-EE25FF82A066}" presName="Name37" presStyleLbl="parChTrans1D3" presStyleIdx="15" presStyleCnt="20"/>
      <dgm:spPr/>
    </dgm:pt>
    <dgm:pt modelId="{9F6ABEB4-F815-CA47-B07C-1AB5CA1F3BCA}" type="pres">
      <dgm:prSet presAssocID="{5FFF15B9-ABAF-1345-8B97-C7368D93E0AD}" presName="hierRoot2" presStyleCnt="0">
        <dgm:presLayoutVars>
          <dgm:hierBranch val="init"/>
        </dgm:presLayoutVars>
      </dgm:prSet>
      <dgm:spPr/>
    </dgm:pt>
    <dgm:pt modelId="{E14C4031-7278-4149-BF15-DFD9E80C9C75}" type="pres">
      <dgm:prSet presAssocID="{5FFF15B9-ABAF-1345-8B97-C7368D93E0AD}" presName="rootComposite" presStyleCnt="0"/>
      <dgm:spPr/>
    </dgm:pt>
    <dgm:pt modelId="{A6B6EF25-658B-F641-B738-C68A7490D45F}" type="pres">
      <dgm:prSet presAssocID="{5FFF15B9-ABAF-1345-8B97-C7368D93E0AD}" presName="rootText" presStyleLbl="node3" presStyleIdx="15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EB974543-5073-0D4E-9EA7-E58363A0124E}" type="pres">
      <dgm:prSet presAssocID="{5FFF15B9-ABAF-1345-8B97-C7368D93E0AD}" presName="rootConnector" presStyleLbl="node3" presStyleIdx="15" presStyleCnt="20"/>
      <dgm:spPr/>
    </dgm:pt>
    <dgm:pt modelId="{80B5F356-4783-0040-8A58-240FCCD6D744}" type="pres">
      <dgm:prSet presAssocID="{5FFF15B9-ABAF-1345-8B97-C7368D93E0AD}" presName="hierChild4" presStyleCnt="0"/>
      <dgm:spPr/>
    </dgm:pt>
    <dgm:pt modelId="{D8442EF3-7758-0F4C-94B1-E5287F427B33}" type="pres">
      <dgm:prSet presAssocID="{5FFF15B9-ABAF-1345-8B97-C7368D93E0AD}" presName="hierChild5" presStyleCnt="0"/>
      <dgm:spPr/>
    </dgm:pt>
    <dgm:pt modelId="{F1EE72CF-D194-224B-A01B-BF59180BCB06}" type="pres">
      <dgm:prSet presAssocID="{0B385FC9-8F76-184B-9E0F-4A99648E1E65}" presName="hierChild5" presStyleCnt="0"/>
      <dgm:spPr/>
    </dgm:pt>
    <dgm:pt modelId="{232D15B8-7715-1548-ADDE-9BDFD6583F99}" type="pres">
      <dgm:prSet presAssocID="{5824FA8D-FEB9-B04A-8892-3BC93FE387BC}" presName="Name37" presStyleLbl="parChTrans1D2" presStyleIdx="4" presStyleCnt="5"/>
      <dgm:spPr/>
    </dgm:pt>
    <dgm:pt modelId="{2DC2DD44-FD65-EA41-8A5F-CF3C9A896211}" type="pres">
      <dgm:prSet presAssocID="{90C0E097-C990-F142-922C-41C7828ED982}" presName="hierRoot2" presStyleCnt="0">
        <dgm:presLayoutVars>
          <dgm:hierBranch val="init"/>
        </dgm:presLayoutVars>
      </dgm:prSet>
      <dgm:spPr/>
    </dgm:pt>
    <dgm:pt modelId="{795BAEEE-B111-6549-86ED-2734463B938B}" type="pres">
      <dgm:prSet presAssocID="{90C0E097-C990-F142-922C-41C7828ED982}" presName="rootComposite" presStyleCnt="0"/>
      <dgm:spPr/>
    </dgm:pt>
    <dgm:pt modelId="{5E655554-8E02-9F4D-A12E-9FFCC01C6A21}" type="pres">
      <dgm:prSet presAssocID="{90C0E097-C990-F142-922C-41C7828ED982}" presName="rootText" presStyleLbl="node2" presStyleIdx="4" presStyleCnt="5">
        <dgm:presLayoutVars>
          <dgm:chPref val="3"/>
        </dgm:presLayoutVars>
      </dgm:prSet>
      <dgm:spPr>
        <a:prstGeom prst="roundRect">
          <a:avLst/>
        </a:prstGeom>
      </dgm:spPr>
    </dgm:pt>
    <dgm:pt modelId="{A96E2A4D-4A43-1847-9528-F1EB4A81DD9F}" type="pres">
      <dgm:prSet presAssocID="{90C0E097-C990-F142-922C-41C7828ED982}" presName="rootConnector" presStyleLbl="node2" presStyleIdx="4" presStyleCnt="5"/>
      <dgm:spPr/>
    </dgm:pt>
    <dgm:pt modelId="{BF98A29F-1187-6044-B4E9-3FC6CFAFE598}" type="pres">
      <dgm:prSet presAssocID="{90C0E097-C990-F142-922C-41C7828ED982}" presName="hierChild4" presStyleCnt="0"/>
      <dgm:spPr/>
    </dgm:pt>
    <dgm:pt modelId="{A1815209-F9E1-A744-8E21-AF17BB85E163}" type="pres">
      <dgm:prSet presAssocID="{374AFB67-B50F-8A42-B633-751CB28F671A}" presName="Name37" presStyleLbl="parChTrans1D3" presStyleIdx="16" presStyleCnt="20"/>
      <dgm:spPr/>
    </dgm:pt>
    <dgm:pt modelId="{4EB56A0A-7437-9843-B8CC-FC82D945B82B}" type="pres">
      <dgm:prSet presAssocID="{0CC6E9FD-D27F-E945-AD65-9D9B21B7D3BB}" presName="hierRoot2" presStyleCnt="0">
        <dgm:presLayoutVars>
          <dgm:hierBranch val="init"/>
        </dgm:presLayoutVars>
      </dgm:prSet>
      <dgm:spPr/>
    </dgm:pt>
    <dgm:pt modelId="{A28C4254-93B7-814A-BB61-DBB21A31AF69}" type="pres">
      <dgm:prSet presAssocID="{0CC6E9FD-D27F-E945-AD65-9D9B21B7D3BB}" presName="rootComposite" presStyleCnt="0"/>
      <dgm:spPr/>
    </dgm:pt>
    <dgm:pt modelId="{4760EAFF-7D87-9B40-A4FE-1DF7FCDC5079}" type="pres">
      <dgm:prSet presAssocID="{0CC6E9FD-D27F-E945-AD65-9D9B21B7D3BB}" presName="rootText" presStyleLbl="node3" presStyleIdx="16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EE84DCC2-E189-BD4F-B44C-D107668E77AB}" type="pres">
      <dgm:prSet presAssocID="{0CC6E9FD-D27F-E945-AD65-9D9B21B7D3BB}" presName="rootConnector" presStyleLbl="node3" presStyleIdx="16" presStyleCnt="20"/>
      <dgm:spPr/>
    </dgm:pt>
    <dgm:pt modelId="{68C18A4E-C847-654F-9B33-4F456B2ECB8A}" type="pres">
      <dgm:prSet presAssocID="{0CC6E9FD-D27F-E945-AD65-9D9B21B7D3BB}" presName="hierChild4" presStyleCnt="0"/>
      <dgm:spPr/>
    </dgm:pt>
    <dgm:pt modelId="{735A84D7-56AD-4D4A-A8EB-CB71486C8AD1}" type="pres">
      <dgm:prSet presAssocID="{0CC6E9FD-D27F-E945-AD65-9D9B21B7D3BB}" presName="hierChild5" presStyleCnt="0"/>
      <dgm:spPr/>
    </dgm:pt>
    <dgm:pt modelId="{7412DC0C-5AF4-6E40-8B90-1F2B11106884}" type="pres">
      <dgm:prSet presAssocID="{3651E3BD-3A92-3445-9C72-2EFE1C888C4D}" presName="Name37" presStyleLbl="parChTrans1D3" presStyleIdx="17" presStyleCnt="20"/>
      <dgm:spPr/>
    </dgm:pt>
    <dgm:pt modelId="{0C17539D-C5BA-1A41-A76E-5D1DEBDE39CA}" type="pres">
      <dgm:prSet presAssocID="{A10A78B8-9B81-9C4E-977E-15CFBD9D5AC5}" presName="hierRoot2" presStyleCnt="0">
        <dgm:presLayoutVars>
          <dgm:hierBranch val="init"/>
        </dgm:presLayoutVars>
      </dgm:prSet>
      <dgm:spPr/>
    </dgm:pt>
    <dgm:pt modelId="{4A489105-9F2E-924F-8907-E06FD0CFD9CF}" type="pres">
      <dgm:prSet presAssocID="{A10A78B8-9B81-9C4E-977E-15CFBD9D5AC5}" presName="rootComposite" presStyleCnt="0"/>
      <dgm:spPr/>
    </dgm:pt>
    <dgm:pt modelId="{691A218C-27C3-9C4C-A818-05BB12411021}" type="pres">
      <dgm:prSet presAssocID="{A10A78B8-9B81-9C4E-977E-15CFBD9D5AC5}" presName="rootText" presStyleLbl="node3" presStyleIdx="17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B24EBD82-6C5D-FB42-8E2A-5C1216CC5015}" type="pres">
      <dgm:prSet presAssocID="{A10A78B8-9B81-9C4E-977E-15CFBD9D5AC5}" presName="rootConnector" presStyleLbl="node3" presStyleIdx="17" presStyleCnt="20"/>
      <dgm:spPr/>
    </dgm:pt>
    <dgm:pt modelId="{6306F1E6-94A0-2B4F-A3B1-35DA8C854EFF}" type="pres">
      <dgm:prSet presAssocID="{A10A78B8-9B81-9C4E-977E-15CFBD9D5AC5}" presName="hierChild4" presStyleCnt="0"/>
      <dgm:spPr/>
    </dgm:pt>
    <dgm:pt modelId="{40DEB667-DE0D-034A-A1B5-DC427E1D0A60}" type="pres">
      <dgm:prSet presAssocID="{A10A78B8-9B81-9C4E-977E-15CFBD9D5AC5}" presName="hierChild5" presStyleCnt="0"/>
      <dgm:spPr/>
    </dgm:pt>
    <dgm:pt modelId="{DAE7ED6F-5ED0-7740-AFC1-8663B1909451}" type="pres">
      <dgm:prSet presAssocID="{E2182465-1C8B-D346-AB05-A5BC47A1C179}" presName="Name37" presStyleLbl="parChTrans1D3" presStyleIdx="18" presStyleCnt="20"/>
      <dgm:spPr/>
    </dgm:pt>
    <dgm:pt modelId="{24FA5DA0-0B61-B24B-AE10-B4E11BC8587D}" type="pres">
      <dgm:prSet presAssocID="{E3BC113C-5039-3648-A5B2-FD5404AC205F}" presName="hierRoot2" presStyleCnt="0">
        <dgm:presLayoutVars>
          <dgm:hierBranch val="init"/>
        </dgm:presLayoutVars>
      </dgm:prSet>
      <dgm:spPr/>
    </dgm:pt>
    <dgm:pt modelId="{FC7DDD36-27FC-5E49-82B2-7740B574FA9E}" type="pres">
      <dgm:prSet presAssocID="{E3BC113C-5039-3648-A5B2-FD5404AC205F}" presName="rootComposite" presStyleCnt="0"/>
      <dgm:spPr/>
    </dgm:pt>
    <dgm:pt modelId="{D6CFB005-A496-F343-A074-78BA65FD95AF}" type="pres">
      <dgm:prSet presAssocID="{E3BC113C-5039-3648-A5B2-FD5404AC205F}" presName="rootText" presStyleLbl="node3" presStyleIdx="18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E52E10B9-92EC-1C4B-8DBC-F611A631B3A1}" type="pres">
      <dgm:prSet presAssocID="{E3BC113C-5039-3648-A5B2-FD5404AC205F}" presName="rootConnector" presStyleLbl="node3" presStyleIdx="18" presStyleCnt="20"/>
      <dgm:spPr/>
    </dgm:pt>
    <dgm:pt modelId="{FA617863-69E3-4745-89B6-A320C74F07C6}" type="pres">
      <dgm:prSet presAssocID="{E3BC113C-5039-3648-A5B2-FD5404AC205F}" presName="hierChild4" presStyleCnt="0"/>
      <dgm:spPr/>
    </dgm:pt>
    <dgm:pt modelId="{97A04629-F8FC-304F-A71E-A851DE61D1FC}" type="pres">
      <dgm:prSet presAssocID="{E3BC113C-5039-3648-A5B2-FD5404AC205F}" presName="hierChild5" presStyleCnt="0"/>
      <dgm:spPr/>
    </dgm:pt>
    <dgm:pt modelId="{3FC2FA78-F77C-3747-8975-8A068E681B2A}" type="pres">
      <dgm:prSet presAssocID="{E5446B6E-E42F-1643-83AF-7CEFE5CB4E15}" presName="Name37" presStyleLbl="parChTrans1D3" presStyleIdx="19" presStyleCnt="20"/>
      <dgm:spPr/>
    </dgm:pt>
    <dgm:pt modelId="{3E3E71F6-683C-634D-8CAB-CA9BEA636A3F}" type="pres">
      <dgm:prSet presAssocID="{C6E4BB4D-C130-9244-B7C1-9DDBF9313D35}" presName="hierRoot2" presStyleCnt="0">
        <dgm:presLayoutVars>
          <dgm:hierBranch val="init"/>
        </dgm:presLayoutVars>
      </dgm:prSet>
      <dgm:spPr/>
    </dgm:pt>
    <dgm:pt modelId="{9C07E5A6-A5CC-2446-B7DA-587BB739D5FD}" type="pres">
      <dgm:prSet presAssocID="{C6E4BB4D-C130-9244-B7C1-9DDBF9313D35}" presName="rootComposite" presStyleCnt="0"/>
      <dgm:spPr/>
    </dgm:pt>
    <dgm:pt modelId="{09E1EEA2-FB3E-1B47-87D1-72F930FCF570}" type="pres">
      <dgm:prSet presAssocID="{C6E4BB4D-C130-9244-B7C1-9DDBF9313D35}" presName="rootText" presStyleLbl="node3" presStyleIdx="19" presStyleCnt="20">
        <dgm:presLayoutVars>
          <dgm:chPref val="3"/>
        </dgm:presLayoutVars>
      </dgm:prSet>
      <dgm:spPr>
        <a:prstGeom prst="roundRect">
          <a:avLst/>
        </a:prstGeom>
      </dgm:spPr>
    </dgm:pt>
    <dgm:pt modelId="{4AF07E7E-869A-0C44-8C57-F75775EB53A9}" type="pres">
      <dgm:prSet presAssocID="{C6E4BB4D-C130-9244-B7C1-9DDBF9313D35}" presName="rootConnector" presStyleLbl="node3" presStyleIdx="19" presStyleCnt="20"/>
      <dgm:spPr/>
    </dgm:pt>
    <dgm:pt modelId="{B7DC52D7-99B5-B44D-90EE-9F236AEE747D}" type="pres">
      <dgm:prSet presAssocID="{C6E4BB4D-C130-9244-B7C1-9DDBF9313D35}" presName="hierChild4" presStyleCnt="0"/>
      <dgm:spPr/>
    </dgm:pt>
    <dgm:pt modelId="{CFB2737E-BF09-E643-A510-96A2F96E1F38}" type="pres">
      <dgm:prSet presAssocID="{C6E4BB4D-C130-9244-B7C1-9DDBF9313D35}" presName="hierChild5" presStyleCnt="0"/>
      <dgm:spPr/>
    </dgm:pt>
    <dgm:pt modelId="{E17994D7-99B3-4744-A19C-8670657CDD5D}" type="pres">
      <dgm:prSet presAssocID="{90C0E097-C990-F142-922C-41C7828ED982}" presName="hierChild5" presStyleCnt="0"/>
      <dgm:spPr/>
    </dgm:pt>
    <dgm:pt modelId="{BF5756C6-336D-D340-8454-3AF90723E1F0}" type="pres">
      <dgm:prSet presAssocID="{31F547F3-674A-744A-87B0-BDCD8EBC6D9A}" presName="hierChild3" presStyleCnt="0"/>
      <dgm:spPr/>
    </dgm:pt>
  </dgm:ptLst>
  <dgm:cxnLst>
    <dgm:cxn modelId="{C65F1F05-16C4-554F-B90E-3C55EDE9387B}" type="presOf" srcId="{29C53DD0-A72D-2849-9349-9A67D8C4FE50}" destId="{A29A385A-536B-BC4C-9C59-6AB0EC5D04AD}" srcOrd="1" destOrd="0" presId="urn:microsoft.com/office/officeart/2005/8/layout/orgChart1"/>
    <dgm:cxn modelId="{CA3B7407-E1F0-2440-8990-034011FC9AA7}" type="presOf" srcId="{47893384-4F7D-C14D-9357-46C40759D3C4}" destId="{607C2B2B-EEE2-8C43-B84B-F4225CDA75AA}" srcOrd="1" destOrd="0" presId="urn:microsoft.com/office/officeart/2005/8/layout/orgChart1"/>
    <dgm:cxn modelId="{78777508-A539-6844-8BC9-3FDC2D3F838A}" type="presOf" srcId="{B65159A5-482C-5C47-ABD7-AAB62CE2D51D}" destId="{7E573804-480E-2148-B4DD-A29E370E405B}" srcOrd="0" destOrd="0" presId="urn:microsoft.com/office/officeart/2005/8/layout/orgChart1"/>
    <dgm:cxn modelId="{B02ED10A-F25C-3C47-8F2F-2F3990F3291B}" type="presOf" srcId="{1B2F1D60-2B36-3F4F-A314-2D3D9A516456}" destId="{E6E41F1F-D4C8-2240-AA82-D97806363ECF}" srcOrd="0" destOrd="0" presId="urn:microsoft.com/office/officeart/2005/8/layout/orgChart1"/>
    <dgm:cxn modelId="{FAC5540E-2F4C-7B47-9E28-8FD1940C4A96}" type="presOf" srcId="{0A45F331-72F7-FD45-A3E9-1B833581E132}" destId="{A9FEB4F2-4EBE-184F-BD58-AEEE12A76961}" srcOrd="0" destOrd="0" presId="urn:microsoft.com/office/officeart/2005/8/layout/orgChart1"/>
    <dgm:cxn modelId="{269C7310-6426-154B-A4DB-8C88FF7F0A94}" type="presOf" srcId="{40A3B913-615D-6F4D-94F3-0E77615EE44C}" destId="{023B44AA-CBED-754C-B69C-2A231EE8DACC}" srcOrd="1" destOrd="0" presId="urn:microsoft.com/office/officeart/2005/8/layout/orgChart1"/>
    <dgm:cxn modelId="{0DBA7B12-4512-5F46-A8C7-87F551225535}" srcId="{31F547F3-674A-744A-87B0-BDCD8EBC6D9A}" destId="{0B385FC9-8F76-184B-9E0F-4A99648E1E65}" srcOrd="3" destOrd="0" parTransId="{8898459A-C3ED-D04E-AAB3-79A3D9BBF66D}" sibTransId="{4B08E9E2-F149-E841-9B20-DC5E488ADA66}"/>
    <dgm:cxn modelId="{749F3A15-AEE6-F146-A603-1F144F20F7F1}" srcId="{906A84A8-3AAE-B64A-A922-C0E2F6AE7419}" destId="{14CCECF8-2ED1-7342-AA9D-AB73EA7E92B2}" srcOrd="0" destOrd="0" parTransId="{27ED429A-A559-B846-B3F0-1B769DB96C87}" sibTransId="{5E4E8286-C6B8-FF49-80AC-D4623D19682C}"/>
    <dgm:cxn modelId="{233E9A15-CFD3-9E41-90C7-AA8A2088B9D5}" type="presOf" srcId="{6324A977-94C6-4542-AEA8-687FBF74467D}" destId="{7D8EB474-458C-9D42-9921-1AA8EF3CC5A6}" srcOrd="1" destOrd="0" presId="urn:microsoft.com/office/officeart/2005/8/layout/orgChart1"/>
    <dgm:cxn modelId="{A4F4D415-BFA5-674C-AE6D-EF80BEA4A2D0}" type="presOf" srcId="{C6E4BB4D-C130-9244-B7C1-9DDBF9313D35}" destId="{09E1EEA2-FB3E-1B47-87D1-72F930FCF570}" srcOrd="0" destOrd="0" presId="urn:microsoft.com/office/officeart/2005/8/layout/orgChart1"/>
    <dgm:cxn modelId="{ADDA7316-0B4C-1041-B576-9625D3F5E54D}" type="presOf" srcId="{93FF3769-A32C-C347-AF7D-035C295B8D53}" destId="{38B55194-25EC-9341-A94B-C598847793C9}" srcOrd="1" destOrd="0" presId="urn:microsoft.com/office/officeart/2005/8/layout/orgChart1"/>
    <dgm:cxn modelId="{9F2CA118-CECF-CF45-96D7-B7ED0CD05E3A}" type="presOf" srcId="{8D4B40D2-B5A4-A849-9CEF-AE9DDAAAF4F6}" destId="{FC38A83E-CB61-994F-A535-B6519D14090A}" srcOrd="0" destOrd="0" presId="urn:microsoft.com/office/officeart/2005/8/layout/orgChart1"/>
    <dgm:cxn modelId="{90E5B018-3583-C34B-827F-844FD37D29E1}" srcId="{90C0E097-C990-F142-922C-41C7828ED982}" destId="{C6E4BB4D-C130-9244-B7C1-9DDBF9313D35}" srcOrd="3" destOrd="0" parTransId="{E5446B6E-E42F-1643-83AF-7CEFE5CB4E15}" sibTransId="{0DDB19F0-9A45-8A40-A981-0FFC64D3A82E}"/>
    <dgm:cxn modelId="{5060E81B-354D-4142-9421-65FD050B57F0}" type="presOf" srcId="{75FCE9E2-20C8-684E-BF7B-D506EA6A69B5}" destId="{751EF188-FF32-114E-B203-C4383DB4FA72}" srcOrd="0" destOrd="0" presId="urn:microsoft.com/office/officeart/2005/8/layout/orgChart1"/>
    <dgm:cxn modelId="{BFE67D1C-8E17-C64C-92A6-62350F32D408}" type="presOf" srcId="{091BFFC4-91F2-9145-93BE-A687E7FCB475}" destId="{002E4053-1623-A449-8AF3-74A126AF5F0F}" srcOrd="1" destOrd="0" presId="urn:microsoft.com/office/officeart/2005/8/layout/orgChart1"/>
    <dgm:cxn modelId="{49CC551D-82F3-7148-BCA4-76D7223D5978}" srcId="{2116AD96-3A93-414D-91C1-FBC3AFAB09F2}" destId="{091BFFC4-91F2-9145-93BE-A687E7FCB475}" srcOrd="0" destOrd="0" parTransId="{05FC02DB-8B5B-D84A-8DA0-AD05DE7BF3A6}" sibTransId="{A7DDAFF1-7704-B143-B89D-46451532C81C}"/>
    <dgm:cxn modelId="{CDA85220-C169-B540-A329-3660B716B7C7}" type="presOf" srcId="{0B385FC9-8F76-184B-9E0F-4A99648E1E65}" destId="{AD507A6D-74B3-A440-AFE8-81CDB95CA9C3}" srcOrd="1" destOrd="0" presId="urn:microsoft.com/office/officeart/2005/8/layout/orgChart1"/>
    <dgm:cxn modelId="{5938C620-620A-8448-92D0-FA1362468954}" type="presOf" srcId="{091BFFC4-91F2-9145-93BE-A687E7FCB475}" destId="{9615C71E-F26D-5E45-BD66-BF2A38CE59E1}" srcOrd="0" destOrd="0" presId="urn:microsoft.com/office/officeart/2005/8/layout/orgChart1"/>
    <dgm:cxn modelId="{075D9521-4596-CA43-AAD1-466208601F47}" type="presOf" srcId="{CE9299C9-912C-3140-9C9A-5A88243B07A8}" destId="{3D87A3F0-B959-ED45-B96E-DA3E03F88D03}" srcOrd="1" destOrd="0" presId="urn:microsoft.com/office/officeart/2005/8/layout/orgChart1"/>
    <dgm:cxn modelId="{1CF4A225-B65F-A14C-949D-3D1017970F1B}" type="presOf" srcId="{40A3B913-615D-6F4D-94F3-0E77615EE44C}" destId="{743E5435-F523-5441-AAA6-06796D4348C8}" srcOrd="0" destOrd="0" presId="urn:microsoft.com/office/officeart/2005/8/layout/orgChart1"/>
    <dgm:cxn modelId="{5327AE26-E747-EC4E-9403-A8ECD1AA4F0B}" type="presOf" srcId="{6324A977-94C6-4542-AEA8-687FBF74467D}" destId="{7EA8BD95-0216-8F44-B77C-1374E3119E3D}" srcOrd="0" destOrd="0" presId="urn:microsoft.com/office/officeart/2005/8/layout/orgChart1"/>
    <dgm:cxn modelId="{21D5E126-565F-C148-9950-D4B2344F6312}" type="presOf" srcId="{2116AD96-3A93-414D-91C1-FBC3AFAB09F2}" destId="{16A68A3A-4162-1A49-89D3-DD9F4DD5585F}" srcOrd="1" destOrd="0" presId="urn:microsoft.com/office/officeart/2005/8/layout/orgChart1"/>
    <dgm:cxn modelId="{7B100D28-9C69-374D-874C-D4B0AE483F89}" srcId="{0B385FC9-8F76-184B-9E0F-4A99648E1E65}" destId="{B51526E6-27AB-BA48-A218-E15B59E168A3}" srcOrd="1" destOrd="0" parTransId="{7465EAEB-73E0-0346-B5BB-490312CCF589}" sibTransId="{E15BC686-2401-A049-BD7C-24648AD22B7F}"/>
    <dgm:cxn modelId="{0FFA472B-5964-C441-8A3E-D4D3BC420818}" type="presOf" srcId="{16782F31-35F8-6243-8B3A-9B51F908961D}" destId="{34EFD280-5D95-3845-ACDC-D9978AD0861D}" srcOrd="1" destOrd="0" presId="urn:microsoft.com/office/officeart/2005/8/layout/orgChart1"/>
    <dgm:cxn modelId="{0395DF2C-6418-9449-9E27-4EE20A6768AF}" type="presOf" srcId="{05FC02DB-8B5B-D84A-8DA0-AD05DE7BF3A6}" destId="{2F43BD4E-FD36-1345-BBDB-7A83274F9176}" srcOrd="0" destOrd="0" presId="urn:microsoft.com/office/officeart/2005/8/layout/orgChart1"/>
    <dgm:cxn modelId="{84B5FE30-60EF-CF4D-80A6-4BFFC184FB95}" type="presOf" srcId="{B51526E6-27AB-BA48-A218-E15B59E168A3}" destId="{C51F92DF-33ED-3A40-8A52-A8619817531C}" srcOrd="0" destOrd="0" presId="urn:microsoft.com/office/officeart/2005/8/layout/orgChart1"/>
    <dgm:cxn modelId="{53767E37-DD49-A94F-B302-56DD4D21F9E9}" srcId="{906A84A8-3AAE-B64A-A922-C0E2F6AE7419}" destId="{FC065F5F-734D-E749-A703-7AE68C42D8EC}" srcOrd="2" destOrd="0" parTransId="{C884C016-DB6F-064E-8A3B-C75EC52C294B}" sibTransId="{E8B74920-3D69-D24B-8E39-A1D022A68D57}"/>
    <dgm:cxn modelId="{244B8746-53C7-F048-8EEF-2205BFFFD826}" type="presOf" srcId="{E5446B6E-E42F-1643-83AF-7CEFE5CB4E15}" destId="{3FC2FA78-F77C-3747-8975-8A068E681B2A}" srcOrd="0" destOrd="0" presId="urn:microsoft.com/office/officeart/2005/8/layout/orgChart1"/>
    <dgm:cxn modelId="{BC319D47-2803-6D41-AE28-7F8698337C77}" type="presOf" srcId="{90C0E097-C990-F142-922C-41C7828ED982}" destId="{A96E2A4D-4A43-1847-9528-F1EB4A81DD9F}" srcOrd="1" destOrd="0" presId="urn:microsoft.com/office/officeart/2005/8/layout/orgChart1"/>
    <dgm:cxn modelId="{2408064B-F40C-2645-A2F4-353B9A4C576E}" type="presOf" srcId="{374AFB67-B50F-8A42-B633-751CB28F671A}" destId="{A1815209-F9E1-A744-8E21-AF17BB85E163}" srcOrd="0" destOrd="0" presId="urn:microsoft.com/office/officeart/2005/8/layout/orgChart1"/>
    <dgm:cxn modelId="{5AEED74F-1BFC-4B4B-A5D9-199FB7369097}" type="presOf" srcId="{B6327585-F77C-754F-A422-575C6F88758A}" destId="{D0FB7445-3A0A-A040-B98D-4388C8B1FEBC}" srcOrd="1" destOrd="0" presId="urn:microsoft.com/office/officeart/2005/8/layout/orgChart1"/>
    <dgm:cxn modelId="{D5B22251-FE0E-D141-91DB-A6036DCC3D51}" type="presOf" srcId="{31F547F3-674A-744A-87B0-BDCD8EBC6D9A}" destId="{67DD5564-A00A-394B-B8B2-0F102EC432D6}" srcOrd="0" destOrd="0" presId="urn:microsoft.com/office/officeart/2005/8/layout/orgChart1"/>
    <dgm:cxn modelId="{AAEC8951-8263-2A4E-AE2C-921849323609}" type="presOf" srcId="{8D4B40D2-B5A4-A849-9CEF-AE9DDAAAF4F6}" destId="{93C3D8CF-935D-9843-8F74-AB84DEE1CDB6}" srcOrd="1" destOrd="0" presId="urn:microsoft.com/office/officeart/2005/8/layout/orgChart1"/>
    <dgm:cxn modelId="{BED11652-CEF4-FD41-86EE-4810D6D8ABB4}" type="presOf" srcId="{906A84A8-3AAE-B64A-A922-C0E2F6AE7419}" destId="{4B263D60-7243-BF4A-9B6E-F342F5B47E4C}" srcOrd="1" destOrd="0" presId="urn:microsoft.com/office/officeart/2005/8/layout/orgChart1"/>
    <dgm:cxn modelId="{D60FB954-7530-744C-81E6-E6A79E961B23}" srcId="{90C0E097-C990-F142-922C-41C7828ED982}" destId="{A10A78B8-9B81-9C4E-977E-15CFBD9D5AC5}" srcOrd="1" destOrd="0" parTransId="{3651E3BD-3A92-3445-9C72-2EFE1C888C4D}" sibTransId="{9CE5BF83-8989-0F48-85D0-7F8B9A96B186}"/>
    <dgm:cxn modelId="{835A6957-2C23-D04E-BD70-DAE2D85AB663}" type="presOf" srcId="{906A84A8-3AAE-B64A-A922-C0E2F6AE7419}" destId="{F0769897-7608-D74C-8610-A25968D22F6E}" srcOrd="0" destOrd="0" presId="urn:microsoft.com/office/officeart/2005/8/layout/orgChart1"/>
    <dgm:cxn modelId="{4AAE2558-E361-A048-A725-9BF272717542}" type="presOf" srcId="{81C39941-AFFE-7742-A51B-B965609ED572}" destId="{49A4DFB2-E5D9-4741-A3ED-3B1B0497A8DA}" srcOrd="1" destOrd="0" presId="urn:microsoft.com/office/officeart/2005/8/layout/orgChart1"/>
    <dgm:cxn modelId="{4536905A-0776-9D44-9C1D-B0BD675DF46D}" srcId="{31F547F3-674A-744A-87B0-BDCD8EBC6D9A}" destId="{2116AD96-3A93-414D-91C1-FBC3AFAB09F2}" srcOrd="1" destOrd="0" parTransId="{4092C4BE-7C79-0740-B742-6AFDA3A8CC42}" sibTransId="{F73C84F8-037C-F34F-8A04-9F31A2797CEE}"/>
    <dgm:cxn modelId="{9CC79F5F-59EA-5449-90F1-4B4FB0795476}" type="presOf" srcId="{C6E4BB4D-C130-9244-B7C1-9DDBF9313D35}" destId="{4AF07E7E-869A-0C44-8C57-F75775EB53A9}" srcOrd="1" destOrd="0" presId="urn:microsoft.com/office/officeart/2005/8/layout/orgChart1"/>
    <dgm:cxn modelId="{196BA15F-D040-9047-8E34-FD284E152D26}" type="presOf" srcId="{7465EAEB-73E0-0346-B5BB-490312CCF589}" destId="{A5CC6EF8-A8AD-EA4E-B49B-24F473E3D9E3}" srcOrd="0" destOrd="0" presId="urn:microsoft.com/office/officeart/2005/8/layout/orgChart1"/>
    <dgm:cxn modelId="{83BBB05F-4A61-8F41-A8EF-FC33C453E819}" type="presOf" srcId="{93FF3769-A32C-C347-AF7D-035C295B8D53}" destId="{095ACD7B-2A22-434F-9D8A-287DBAC479A4}" srcOrd="0" destOrd="0" presId="urn:microsoft.com/office/officeart/2005/8/layout/orgChart1"/>
    <dgm:cxn modelId="{2ADF4E60-95EE-154E-B2B8-2CC362A06A80}" type="presOf" srcId="{B51526E6-27AB-BA48-A218-E15B59E168A3}" destId="{9EC2B1C3-1099-7242-ADC5-63CF6FEF7D1D}" srcOrd="1" destOrd="0" presId="urn:microsoft.com/office/officeart/2005/8/layout/orgChart1"/>
    <dgm:cxn modelId="{003E7162-9F55-1443-AC44-F3D377E09947}" type="presOf" srcId="{29C53DD0-A72D-2849-9349-9A67D8C4FE50}" destId="{FAA98C12-B40C-3446-B01D-2970DDBE66FE}" srcOrd="0" destOrd="0" presId="urn:microsoft.com/office/officeart/2005/8/layout/orgChart1"/>
    <dgm:cxn modelId="{36F50D65-C238-BA48-B999-D17ABA95F0C4}" srcId="{2116AD96-3A93-414D-91C1-FBC3AFAB09F2}" destId="{29C53DD0-A72D-2849-9349-9A67D8C4FE50}" srcOrd="1" destOrd="0" parTransId="{436D6E57-8DFC-044E-9929-94EA132F763A}" sibTransId="{C43176C3-7A94-C149-98C9-A7F53680779A}"/>
    <dgm:cxn modelId="{EF851968-0629-6642-95D3-A647C823EAF7}" srcId="{B6327585-F77C-754F-A422-575C6F88758A}" destId="{CE9299C9-912C-3140-9C9A-5A88243B07A8}" srcOrd="2" destOrd="0" parTransId="{A5EED8B7-C975-6F42-8B04-E27433D65F65}" sibTransId="{6E996A59-8507-554B-9D57-1BFDB231E41E}"/>
    <dgm:cxn modelId="{7EE9066D-857C-5F49-9FD5-6107FA365EA2}" type="presOf" srcId="{2116AD96-3A93-414D-91C1-FBC3AFAB09F2}" destId="{629586A7-754C-7240-9232-85EF8B0FC6AD}" srcOrd="0" destOrd="0" presId="urn:microsoft.com/office/officeart/2005/8/layout/orgChart1"/>
    <dgm:cxn modelId="{AE2D416E-CCF5-6444-9FFD-C15B7A21C5D6}" srcId="{2116AD96-3A93-414D-91C1-FBC3AFAB09F2}" destId="{93FF3769-A32C-C347-AF7D-035C295B8D53}" srcOrd="2" destOrd="0" parTransId="{2E722AEB-0B3B-AA47-BBF5-614752CEEE09}" sibTransId="{45E62C09-63B1-0042-BB19-DCB8CAADE3FD}"/>
    <dgm:cxn modelId="{ED08D570-1087-C64F-9D3B-B3BCFEE799B8}" type="presOf" srcId="{A5EED8B7-C975-6F42-8B04-E27433D65F65}" destId="{D8241BBB-D272-2F4D-8BAC-6F647387D9ED}" srcOrd="0" destOrd="0" presId="urn:microsoft.com/office/officeart/2005/8/layout/orgChart1"/>
    <dgm:cxn modelId="{E42F3671-5AD9-1749-B95C-3DF6FCA30016}" type="presOf" srcId="{47893384-4F7D-C14D-9357-46C40759D3C4}" destId="{DC82C9A1-6827-E643-B5B1-6A75CA56519D}" srcOrd="0" destOrd="0" presId="urn:microsoft.com/office/officeart/2005/8/layout/orgChart1"/>
    <dgm:cxn modelId="{A00D4C72-6632-AC4D-9C6C-D82AE313DEC5}" srcId="{0B385FC9-8F76-184B-9E0F-4A99648E1E65}" destId="{5FFF15B9-ABAF-1345-8B97-C7368D93E0AD}" srcOrd="3" destOrd="0" parTransId="{6DA9DF80-B8CD-1642-BD85-EE25FF82A066}" sibTransId="{B832362B-8FC9-5F45-8FBD-38F24E971E76}"/>
    <dgm:cxn modelId="{E61C5A72-2D8D-FC48-9D1C-D2CCAF7D1BC5}" type="presOf" srcId="{E2182465-1C8B-D346-AB05-A5BC47A1C179}" destId="{DAE7ED6F-5ED0-7740-AFC1-8663B1909451}" srcOrd="0" destOrd="0" presId="urn:microsoft.com/office/officeart/2005/8/layout/orgChart1"/>
    <dgm:cxn modelId="{B57E6373-09D3-3E49-8F36-123F5049F293}" srcId="{31F547F3-674A-744A-87B0-BDCD8EBC6D9A}" destId="{906A84A8-3AAE-B64A-A922-C0E2F6AE7419}" srcOrd="0" destOrd="0" parTransId="{B65159A5-482C-5C47-ABD7-AAB62CE2D51D}" sibTransId="{16264ABE-D9D7-5942-B1F7-CA4C9CB8550D}"/>
    <dgm:cxn modelId="{703B3C75-3C39-DA4F-AA8C-24D46B0EAB6E}" type="presOf" srcId="{5FFF15B9-ABAF-1345-8B97-C7368D93E0AD}" destId="{EB974543-5073-0D4E-9EA7-E58363A0124E}" srcOrd="1" destOrd="0" presId="urn:microsoft.com/office/officeart/2005/8/layout/orgChart1"/>
    <dgm:cxn modelId="{6CA9DD75-1394-1446-BD24-D03F1ED1C7A8}" srcId="{31F547F3-674A-744A-87B0-BDCD8EBC6D9A}" destId="{B6327585-F77C-754F-A422-575C6F88758A}" srcOrd="2" destOrd="0" parTransId="{96308D2E-3582-AA46-8684-D003990A3A35}" sibTransId="{035116FF-9DCE-BC48-9292-1DCC165B4765}"/>
    <dgm:cxn modelId="{1E7D8676-E4AC-2945-880F-6EDB36EB41BF}" type="presOf" srcId="{27ED429A-A559-B846-B3F0-1B769DB96C87}" destId="{0C45BB5B-3E60-4342-B60F-9119FE6CA8A4}" srcOrd="0" destOrd="0" presId="urn:microsoft.com/office/officeart/2005/8/layout/orgChart1"/>
    <dgm:cxn modelId="{871B737E-4F9C-0E40-96BE-5D027FC9DE39}" type="presOf" srcId="{16782F31-35F8-6243-8B3A-9B51F908961D}" destId="{4D2762DF-20A8-D143-8511-EEEC4DE2C371}" srcOrd="0" destOrd="0" presId="urn:microsoft.com/office/officeart/2005/8/layout/orgChart1"/>
    <dgm:cxn modelId="{1061E280-BF22-2440-9D75-0CE4AA925111}" type="presOf" srcId="{31F547F3-674A-744A-87B0-BDCD8EBC6D9A}" destId="{7784D893-132C-D04E-B6FE-1F918D6DC1E8}" srcOrd="1" destOrd="0" presId="urn:microsoft.com/office/officeart/2005/8/layout/orgChart1"/>
    <dgm:cxn modelId="{A3434081-ED50-6246-800F-AAD4F129A156}" type="presOf" srcId="{E3BC113C-5039-3648-A5B2-FD5404AC205F}" destId="{E52E10B9-92EC-1C4B-8DBC-F611A631B3A1}" srcOrd="1" destOrd="0" presId="urn:microsoft.com/office/officeart/2005/8/layout/orgChart1"/>
    <dgm:cxn modelId="{C8CC1782-1B37-244D-901D-4583873C7CA3}" type="presOf" srcId="{ECF5FB04-832E-AC44-AE30-1B0FE5BFC74C}" destId="{9776F037-0EF1-F942-82EF-822810851795}" srcOrd="1" destOrd="0" presId="urn:microsoft.com/office/officeart/2005/8/layout/orgChart1"/>
    <dgm:cxn modelId="{9B936889-48DF-DB49-9491-4B81F9901B9F}" type="presOf" srcId="{E2B073B4-5F30-1942-982F-37F595C6D840}" destId="{CDCFD811-B24D-C64A-A3D1-2FABC96CF33E}" srcOrd="0" destOrd="0" presId="urn:microsoft.com/office/officeart/2005/8/layout/orgChart1"/>
    <dgm:cxn modelId="{C8F27089-FAA4-B545-98DD-E9135A798775}" type="presOf" srcId="{4834E23A-4CCD-8546-AB04-05CA325339FE}" destId="{84D2EA3F-9624-BF46-967F-6C759DAB56AB}" srcOrd="1" destOrd="0" presId="urn:microsoft.com/office/officeart/2005/8/layout/orgChart1"/>
    <dgm:cxn modelId="{1E961090-8956-424C-AE66-34CD6094FBAE}" type="presOf" srcId="{2CEC3A56-53C8-0945-B338-7A59871F4706}" destId="{9AD01498-3AD4-094B-9ADC-49FFDCE63F17}" srcOrd="0" destOrd="0" presId="urn:microsoft.com/office/officeart/2005/8/layout/orgChart1"/>
    <dgm:cxn modelId="{C7F05A90-4FE8-D747-B758-D737815EF54A}" srcId="{906A84A8-3AAE-B64A-A922-C0E2F6AE7419}" destId="{4834E23A-4CCD-8546-AB04-05CA325339FE}" srcOrd="1" destOrd="0" parTransId="{01DB8B4B-A7D9-E640-A297-3EC0EF6058CD}" sibTransId="{7DDBA4E5-F8BD-C845-BCF5-F626DAA75E7F}"/>
    <dgm:cxn modelId="{F496A791-AACF-5047-A7A5-87A201BDD405}" type="presOf" srcId="{E3BC113C-5039-3648-A5B2-FD5404AC205F}" destId="{D6CFB005-A496-F343-A074-78BA65FD95AF}" srcOrd="0" destOrd="0" presId="urn:microsoft.com/office/officeart/2005/8/layout/orgChart1"/>
    <dgm:cxn modelId="{9DF63694-0CAB-804E-B8F1-BE3C2DED2313}" type="presOf" srcId="{81C39941-AFFE-7742-A51B-B965609ED572}" destId="{61577A47-BB9D-6249-9B1A-1B9146BB5CD5}" srcOrd="0" destOrd="0" presId="urn:microsoft.com/office/officeart/2005/8/layout/orgChart1"/>
    <dgm:cxn modelId="{78DBC495-6C14-2E49-8760-BCB95FF2E3B5}" type="presOf" srcId="{6DA9DF80-B8CD-1642-BD85-EE25FF82A066}" destId="{C0B7C128-EFF8-F64D-9906-6E5F1C48210D}" srcOrd="0" destOrd="0" presId="urn:microsoft.com/office/officeart/2005/8/layout/orgChart1"/>
    <dgm:cxn modelId="{B7CB2E96-1831-6D4D-95D4-5446F22D58F6}" type="presOf" srcId="{90C0E097-C990-F142-922C-41C7828ED982}" destId="{5E655554-8E02-9F4D-A12E-9FFCC01C6A21}" srcOrd="0" destOrd="0" presId="urn:microsoft.com/office/officeart/2005/8/layout/orgChart1"/>
    <dgm:cxn modelId="{03A07A96-EDA7-1E4F-804E-6E381BE2C59A}" srcId="{31F547F3-674A-744A-87B0-BDCD8EBC6D9A}" destId="{90C0E097-C990-F142-922C-41C7828ED982}" srcOrd="4" destOrd="0" parTransId="{5824FA8D-FEB9-B04A-8892-3BC93FE387BC}" sibTransId="{0AB247C5-34E5-6F49-AB9D-AA609444AE44}"/>
    <dgm:cxn modelId="{7CB1979D-694B-2841-9097-40F372109FB6}" srcId="{90C0E097-C990-F142-922C-41C7828ED982}" destId="{0CC6E9FD-D27F-E945-AD65-9D9B21B7D3BB}" srcOrd="0" destOrd="0" parTransId="{374AFB67-B50F-8A42-B633-751CB28F671A}" sibTransId="{F87F33F5-1EC0-0344-8BDB-5BD4F44C4D54}"/>
    <dgm:cxn modelId="{7B3BE19E-038F-0440-BD34-9BDD35F91617}" type="presOf" srcId="{ECF5FB04-832E-AC44-AE30-1B0FE5BFC74C}" destId="{B1577E3A-7EF0-D64C-AB1E-192F431CFEA0}" srcOrd="0" destOrd="0" presId="urn:microsoft.com/office/officeart/2005/8/layout/orgChart1"/>
    <dgm:cxn modelId="{3AE4C0A3-0386-DA49-ABEE-ED4FC9D71E14}" type="presOf" srcId="{D76075ED-BD69-9244-B3FF-2EF7F679F123}" destId="{9EAFBA98-CF84-DE46-9F4D-AC471FB507D0}" srcOrd="0" destOrd="0" presId="urn:microsoft.com/office/officeart/2005/8/layout/orgChart1"/>
    <dgm:cxn modelId="{C489A5A6-ADB6-0D46-A144-D3557E9B43AE}" srcId="{906A84A8-3AAE-B64A-A922-C0E2F6AE7419}" destId="{81C39941-AFFE-7742-A51B-B965609ED572}" srcOrd="3" destOrd="0" parTransId="{1B2F1D60-2B36-3F4F-A314-2D3D9A516456}" sibTransId="{E6A1B9D8-9FCA-CF48-9C78-4CE9B01289D3}"/>
    <dgm:cxn modelId="{991E56A9-9718-6045-9FA4-366647EC78A0}" srcId="{B6327585-F77C-754F-A422-575C6F88758A}" destId="{47893384-4F7D-C14D-9357-46C40759D3C4}" srcOrd="3" destOrd="0" parTransId="{D76075ED-BD69-9244-B3FF-2EF7F679F123}" sibTransId="{727DF474-2BDF-AB46-BA07-781CAA504328}"/>
    <dgm:cxn modelId="{378A6FAA-D6A2-CB46-93D3-93BEC0678CA8}" srcId="{0A45F331-72F7-FD45-A3E9-1B833581E132}" destId="{31F547F3-674A-744A-87B0-BDCD8EBC6D9A}" srcOrd="0" destOrd="0" parTransId="{F5511517-34E1-4D44-A9E2-83B0D89146A6}" sibTransId="{8AF5ACD1-F1B8-8D4A-BD61-89D05377ACC1}"/>
    <dgm:cxn modelId="{2B1B12B0-FFB7-F24D-A64B-A53010C4D08B}" srcId="{B6327585-F77C-754F-A422-575C6F88758A}" destId="{6324A977-94C6-4542-AEA8-687FBF74467D}" srcOrd="1" destOrd="0" parTransId="{2CEC3A56-53C8-0945-B338-7A59871F4706}" sibTransId="{F561DFF9-9BD3-ED48-A055-367BAC438D0D}"/>
    <dgm:cxn modelId="{834AD0B6-04BF-4D4B-AB86-A4B5C8B683ED}" type="presOf" srcId="{C884C016-DB6F-064E-8A3B-C75EC52C294B}" destId="{EEEC48BF-B9D4-0844-8986-EF15BF738AFF}" srcOrd="0" destOrd="0" presId="urn:microsoft.com/office/officeart/2005/8/layout/orgChart1"/>
    <dgm:cxn modelId="{489567BD-F223-AE49-A6BC-11317A6201AF}" type="presOf" srcId="{14CCECF8-2ED1-7342-AA9D-AB73EA7E92B2}" destId="{6B7834EA-1E6A-8F4B-BA75-44B57AEDFE26}" srcOrd="1" destOrd="0" presId="urn:microsoft.com/office/officeart/2005/8/layout/orgChart1"/>
    <dgm:cxn modelId="{D2A6C2BD-5A80-004C-981D-9313E480AD23}" type="presOf" srcId="{FC065F5F-734D-E749-A703-7AE68C42D8EC}" destId="{6334F11D-9302-4E41-A167-63C289497467}" srcOrd="0" destOrd="0" presId="urn:microsoft.com/office/officeart/2005/8/layout/orgChart1"/>
    <dgm:cxn modelId="{7E543BC0-C7EA-1C45-9F1F-00D6F2EEA15E}" type="presOf" srcId="{0CC6E9FD-D27F-E945-AD65-9D9B21B7D3BB}" destId="{4760EAFF-7D87-9B40-A4FE-1DF7FCDC5079}" srcOrd="0" destOrd="0" presId="urn:microsoft.com/office/officeart/2005/8/layout/orgChart1"/>
    <dgm:cxn modelId="{A3759EC4-865B-D943-B98A-5A14526104AF}" srcId="{90C0E097-C990-F142-922C-41C7828ED982}" destId="{E3BC113C-5039-3648-A5B2-FD5404AC205F}" srcOrd="2" destOrd="0" parTransId="{E2182465-1C8B-D346-AB05-A5BC47A1C179}" sibTransId="{E37E571A-D3D8-314B-8043-89028459DC05}"/>
    <dgm:cxn modelId="{1F33EBC4-5707-C34F-BEF5-EA6F006D183E}" type="presOf" srcId="{4092C4BE-7C79-0740-B742-6AFDA3A8CC42}" destId="{2B2B548D-06D7-3F4F-8AC9-D4302B4DB5DA}" srcOrd="0" destOrd="0" presId="urn:microsoft.com/office/officeart/2005/8/layout/orgChart1"/>
    <dgm:cxn modelId="{0EF022C6-1C2A-954B-836B-4C6897BBD0FC}" type="presOf" srcId="{FC065F5F-734D-E749-A703-7AE68C42D8EC}" destId="{B3860F6A-667A-F241-9E5E-71D72BF4D049}" srcOrd="1" destOrd="0" presId="urn:microsoft.com/office/officeart/2005/8/layout/orgChart1"/>
    <dgm:cxn modelId="{5C415BC6-80BA-FB4F-B97D-801D50259320}" type="presOf" srcId="{96308D2E-3582-AA46-8684-D003990A3A35}" destId="{A68215E8-5279-3640-BDCE-8A8BFB1C5248}" srcOrd="0" destOrd="0" presId="urn:microsoft.com/office/officeart/2005/8/layout/orgChart1"/>
    <dgm:cxn modelId="{60D951C7-DA74-184D-9DF1-8C062555DC4A}" type="presOf" srcId="{CE9299C9-912C-3140-9C9A-5A88243B07A8}" destId="{AF0CE8A5-D65D-3346-B979-B763AC04CD0E}" srcOrd="0" destOrd="0" presId="urn:microsoft.com/office/officeart/2005/8/layout/orgChart1"/>
    <dgm:cxn modelId="{12C57BC8-D253-D541-A842-A982835EDEF0}" type="presOf" srcId="{A10A78B8-9B81-9C4E-977E-15CFBD9D5AC5}" destId="{691A218C-27C3-9C4C-A818-05BB12411021}" srcOrd="0" destOrd="0" presId="urn:microsoft.com/office/officeart/2005/8/layout/orgChart1"/>
    <dgm:cxn modelId="{48D4E8C9-030C-604E-B22F-48A697E0A98B}" type="presOf" srcId="{DF88EAFB-8779-D44A-9E2F-81F4BA240AC0}" destId="{727DB995-2F89-594C-9E91-5D8C0F608FA3}" srcOrd="0" destOrd="0" presId="urn:microsoft.com/office/officeart/2005/8/layout/orgChart1"/>
    <dgm:cxn modelId="{3B9162CD-704C-5F4D-904E-1D0896841B46}" srcId="{2116AD96-3A93-414D-91C1-FBC3AFAB09F2}" destId="{16782F31-35F8-6243-8B3A-9B51F908961D}" srcOrd="3" destOrd="0" parTransId="{DF88EAFB-8779-D44A-9E2F-81F4BA240AC0}" sibTransId="{EBF52D28-FADC-1047-95F4-5D06010E9CBD}"/>
    <dgm:cxn modelId="{31049AD0-CCAB-C94E-99B5-EC9C10FFD0DA}" type="presOf" srcId="{2E722AEB-0B3B-AA47-BBF5-614752CEEE09}" destId="{16C85704-4E01-9541-A04D-4139DA3C576A}" srcOrd="0" destOrd="0" presId="urn:microsoft.com/office/officeart/2005/8/layout/orgChart1"/>
    <dgm:cxn modelId="{7C7EBED0-F5BF-2845-A563-C91B55BDCBD3}" srcId="{0B385FC9-8F76-184B-9E0F-4A99648E1E65}" destId="{ECF5FB04-832E-AC44-AE30-1B0FE5BFC74C}" srcOrd="2" destOrd="0" parTransId="{05FB7E36-753A-7A4E-83B9-05024C148EC7}" sibTransId="{D69E0896-A6A9-EA4B-A4BC-385EB5978715}"/>
    <dgm:cxn modelId="{8AF28CD2-8AC3-9F48-AAE8-BD8453DEC1F8}" type="presOf" srcId="{436D6E57-8DFC-044E-9929-94EA132F763A}" destId="{1AB52523-352D-F84F-A583-38DA5D637B8E}" srcOrd="0" destOrd="0" presId="urn:microsoft.com/office/officeart/2005/8/layout/orgChart1"/>
    <dgm:cxn modelId="{6DBB2BD3-931D-2844-B527-61D2DEECB005}" type="presOf" srcId="{4834E23A-4CCD-8546-AB04-05CA325339FE}" destId="{27AA2E7E-08F7-4C42-B567-BF9A42283575}" srcOrd="0" destOrd="0" presId="urn:microsoft.com/office/officeart/2005/8/layout/orgChart1"/>
    <dgm:cxn modelId="{0FA4B6D3-9BEB-4746-872C-BFC2F28A0A7F}" type="presOf" srcId="{A10A78B8-9B81-9C4E-977E-15CFBD9D5AC5}" destId="{B24EBD82-6C5D-FB42-8E2A-5C1216CC5015}" srcOrd="1" destOrd="0" presId="urn:microsoft.com/office/officeart/2005/8/layout/orgChart1"/>
    <dgm:cxn modelId="{614903D6-CC98-474B-A364-6A9F3EA9C205}" type="presOf" srcId="{5824FA8D-FEB9-B04A-8892-3BC93FE387BC}" destId="{232D15B8-7715-1548-ADDE-9BDFD6583F99}" srcOrd="0" destOrd="0" presId="urn:microsoft.com/office/officeart/2005/8/layout/orgChart1"/>
    <dgm:cxn modelId="{5EB73CDE-19F3-664A-8053-1DB4EB2B6A19}" type="presOf" srcId="{14CCECF8-2ED1-7342-AA9D-AB73EA7E92B2}" destId="{568E18B6-9491-824F-BBA1-7116C806348E}" srcOrd="0" destOrd="0" presId="urn:microsoft.com/office/officeart/2005/8/layout/orgChart1"/>
    <dgm:cxn modelId="{D87C7FDE-580A-DC4F-96E3-B8D9AA91CDFE}" type="presOf" srcId="{B6327585-F77C-754F-A422-575C6F88758A}" destId="{BE24FBF1-A7E1-0F4F-8E76-C22D9AA8C528}" srcOrd="0" destOrd="0" presId="urn:microsoft.com/office/officeart/2005/8/layout/orgChart1"/>
    <dgm:cxn modelId="{C655B3E0-D694-C145-B979-D43D2BE6852A}" srcId="{0B385FC9-8F76-184B-9E0F-4A99648E1E65}" destId="{8D4B40D2-B5A4-A849-9CEF-AE9DDAAAF4F6}" srcOrd="0" destOrd="0" parTransId="{E2B073B4-5F30-1942-982F-37F595C6D840}" sibTransId="{134F1C10-8DDC-A241-B8E7-FE0569578EC2}"/>
    <dgm:cxn modelId="{8C3114E8-1480-1448-A974-D4C2EDDB3DE9}" type="presOf" srcId="{8898459A-C3ED-D04E-AAB3-79A3D9BBF66D}" destId="{8079A655-0087-D046-8ADA-6E2EA1134F9D}" srcOrd="0" destOrd="0" presId="urn:microsoft.com/office/officeart/2005/8/layout/orgChart1"/>
    <dgm:cxn modelId="{500B19EB-8E58-D24E-A5B0-ECA28DA30279}" type="presOf" srcId="{01DB8B4B-A7D9-E640-A297-3EC0EF6058CD}" destId="{F1389CB1-83AC-5442-B74E-7BF8BD622F84}" srcOrd="0" destOrd="0" presId="urn:microsoft.com/office/officeart/2005/8/layout/orgChart1"/>
    <dgm:cxn modelId="{3EDC1FEB-8E6E-364C-B88F-593323E8719B}" type="presOf" srcId="{0CC6E9FD-D27F-E945-AD65-9D9B21B7D3BB}" destId="{EE84DCC2-E189-BD4F-B44C-D107668E77AB}" srcOrd="1" destOrd="0" presId="urn:microsoft.com/office/officeart/2005/8/layout/orgChart1"/>
    <dgm:cxn modelId="{52AAA2EC-F7BA-9D4B-89D6-7F0496BDB6AC}" type="presOf" srcId="{3651E3BD-3A92-3445-9C72-2EFE1C888C4D}" destId="{7412DC0C-5AF4-6E40-8B90-1F2B11106884}" srcOrd="0" destOrd="0" presId="urn:microsoft.com/office/officeart/2005/8/layout/orgChart1"/>
    <dgm:cxn modelId="{1F4F43EF-7235-F14E-93E6-0B65232144B0}" type="presOf" srcId="{0B385FC9-8F76-184B-9E0F-4A99648E1E65}" destId="{685ED559-179C-E848-86FB-5FF610F47929}" srcOrd="0" destOrd="0" presId="urn:microsoft.com/office/officeart/2005/8/layout/orgChart1"/>
    <dgm:cxn modelId="{55173CF6-5E28-EF4E-AF92-7A445405CE7A}" type="presOf" srcId="{5FFF15B9-ABAF-1345-8B97-C7368D93E0AD}" destId="{A6B6EF25-658B-F641-B738-C68A7490D45F}" srcOrd="0" destOrd="0" presId="urn:microsoft.com/office/officeart/2005/8/layout/orgChart1"/>
    <dgm:cxn modelId="{7B38FBFB-5B23-B441-AD98-12DAAB78917C}" srcId="{B6327585-F77C-754F-A422-575C6F88758A}" destId="{40A3B913-615D-6F4D-94F3-0E77615EE44C}" srcOrd="0" destOrd="0" parTransId="{75FCE9E2-20C8-684E-BF7B-D506EA6A69B5}" sibTransId="{6913E845-56D3-E249-869F-78C8D7C72C2D}"/>
    <dgm:cxn modelId="{9310ACFE-5667-814D-AF4F-366FF9D1BEB2}" type="presOf" srcId="{05FB7E36-753A-7A4E-83B9-05024C148EC7}" destId="{E76A679C-3A4A-2C49-A759-D666820C7B70}" srcOrd="0" destOrd="0" presId="urn:microsoft.com/office/officeart/2005/8/layout/orgChart1"/>
    <dgm:cxn modelId="{DFF68FB0-74D7-6D49-AE15-48461C0AC77B}" type="presParOf" srcId="{A9FEB4F2-4EBE-184F-BD58-AEEE12A76961}" destId="{CB605592-B714-874F-BA0C-99673628A0DB}" srcOrd="0" destOrd="0" presId="urn:microsoft.com/office/officeart/2005/8/layout/orgChart1"/>
    <dgm:cxn modelId="{FFE90954-2DD8-2749-A45F-D1B3419EFD0E}" type="presParOf" srcId="{CB605592-B714-874F-BA0C-99673628A0DB}" destId="{F8D8B03E-C782-5A46-999C-15AF09C6CE27}" srcOrd="0" destOrd="0" presId="urn:microsoft.com/office/officeart/2005/8/layout/orgChart1"/>
    <dgm:cxn modelId="{C0DCC770-17E6-9F4C-955F-C7347D62818D}" type="presParOf" srcId="{F8D8B03E-C782-5A46-999C-15AF09C6CE27}" destId="{67DD5564-A00A-394B-B8B2-0F102EC432D6}" srcOrd="0" destOrd="0" presId="urn:microsoft.com/office/officeart/2005/8/layout/orgChart1"/>
    <dgm:cxn modelId="{CBA8AB16-0E8A-C644-B862-7E94FC44BDB1}" type="presParOf" srcId="{F8D8B03E-C782-5A46-999C-15AF09C6CE27}" destId="{7784D893-132C-D04E-B6FE-1F918D6DC1E8}" srcOrd="1" destOrd="0" presId="urn:microsoft.com/office/officeart/2005/8/layout/orgChart1"/>
    <dgm:cxn modelId="{5897795C-398E-B649-ACDB-0BC6A9D69AD9}" type="presParOf" srcId="{CB605592-B714-874F-BA0C-99673628A0DB}" destId="{A30B18F5-F6BD-8848-99BA-7198EEE7B7F1}" srcOrd="1" destOrd="0" presId="urn:microsoft.com/office/officeart/2005/8/layout/orgChart1"/>
    <dgm:cxn modelId="{95119BE1-B160-1341-93FB-95022442F6A1}" type="presParOf" srcId="{A30B18F5-F6BD-8848-99BA-7198EEE7B7F1}" destId="{7E573804-480E-2148-B4DD-A29E370E405B}" srcOrd="0" destOrd="0" presId="urn:microsoft.com/office/officeart/2005/8/layout/orgChart1"/>
    <dgm:cxn modelId="{1427C1CD-1F7B-A54B-A9DA-28FEDF59C1D2}" type="presParOf" srcId="{A30B18F5-F6BD-8848-99BA-7198EEE7B7F1}" destId="{5A88EBE1-7807-6B4D-99E4-9BF4987554EF}" srcOrd="1" destOrd="0" presId="urn:microsoft.com/office/officeart/2005/8/layout/orgChart1"/>
    <dgm:cxn modelId="{02811DE2-D698-9A46-B654-760A299684DE}" type="presParOf" srcId="{5A88EBE1-7807-6B4D-99E4-9BF4987554EF}" destId="{9EAC2943-24DC-384B-8DF1-79E184BC344E}" srcOrd="0" destOrd="0" presId="urn:microsoft.com/office/officeart/2005/8/layout/orgChart1"/>
    <dgm:cxn modelId="{27924FCD-8A28-2E45-830B-34BC0DA4F4D3}" type="presParOf" srcId="{9EAC2943-24DC-384B-8DF1-79E184BC344E}" destId="{F0769897-7608-D74C-8610-A25968D22F6E}" srcOrd="0" destOrd="0" presId="urn:microsoft.com/office/officeart/2005/8/layout/orgChart1"/>
    <dgm:cxn modelId="{70B4BFCC-EBB7-FB4C-9B0F-3E2962AD182A}" type="presParOf" srcId="{9EAC2943-24DC-384B-8DF1-79E184BC344E}" destId="{4B263D60-7243-BF4A-9B6E-F342F5B47E4C}" srcOrd="1" destOrd="0" presId="urn:microsoft.com/office/officeart/2005/8/layout/orgChart1"/>
    <dgm:cxn modelId="{1DC96DAD-8E2A-4F47-B7C1-6689512DB006}" type="presParOf" srcId="{5A88EBE1-7807-6B4D-99E4-9BF4987554EF}" destId="{D33D77AC-69F2-104B-91A9-33101B90295E}" srcOrd="1" destOrd="0" presId="urn:microsoft.com/office/officeart/2005/8/layout/orgChart1"/>
    <dgm:cxn modelId="{3F0B157E-CB5E-444D-ACDC-7A75AEA62175}" type="presParOf" srcId="{D33D77AC-69F2-104B-91A9-33101B90295E}" destId="{0C45BB5B-3E60-4342-B60F-9119FE6CA8A4}" srcOrd="0" destOrd="0" presId="urn:microsoft.com/office/officeart/2005/8/layout/orgChart1"/>
    <dgm:cxn modelId="{B70B8770-5540-384D-90D5-F20BA9D46860}" type="presParOf" srcId="{D33D77AC-69F2-104B-91A9-33101B90295E}" destId="{21869593-9333-CA49-B2A4-9D7C8AE8F8F0}" srcOrd="1" destOrd="0" presId="urn:microsoft.com/office/officeart/2005/8/layout/orgChart1"/>
    <dgm:cxn modelId="{313D6326-908C-D94B-918F-CD1EBB94DE5B}" type="presParOf" srcId="{21869593-9333-CA49-B2A4-9D7C8AE8F8F0}" destId="{F98B4E42-611F-8D49-B9D1-0E6D2D7B6F96}" srcOrd="0" destOrd="0" presId="urn:microsoft.com/office/officeart/2005/8/layout/orgChart1"/>
    <dgm:cxn modelId="{1A53585D-3231-A443-B5AC-53A5AB02B95B}" type="presParOf" srcId="{F98B4E42-611F-8D49-B9D1-0E6D2D7B6F96}" destId="{568E18B6-9491-824F-BBA1-7116C806348E}" srcOrd="0" destOrd="0" presId="urn:microsoft.com/office/officeart/2005/8/layout/orgChart1"/>
    <dgm:cxn modelId="{15EDD6C3-C531-3541-8C6C-B913C2E00D91}" type="presParOf" srcId="{F98B4E42-611F-8D49-B9D1-0E6D2D7B6F96}" destId="{6B7834EA-1E6A-8F4B-BA75-44B57AEDFE26}" srcOrd="1" destOrd="0" presId="urn:microsoft.com/office/officeart/2005/8/layout/orgChart1"/>
    <dgm:cxn modelId="{B9597E58-48D0-FB4C-84F2-4BB0359D56E7}" type="presParOf" srcId="{21869593-9333-CA49-B2A4-9D7C8AE8F8F0}" destId="{FF2C42A4-4721-8A4F-8B27-EE072C0304D4}" srcOrd="1" destOrd="0" presId="urn:microsoft.com/office/officeart/2005/8/layout/orgChart1"/>
    <dgm:cxn modelId="{57D84D1A-E345-EA43-B820-1BC3399D33FF}" type="presParOf" srcId="{21869593-9333-CA49-B2A4-9D7C8AE8F8F0}" destId="{51B2E03C-FFB7-5442-AF1B-A391B5C27F67}" srcOrd="2" destOrd="0" presId="urn:microsoft.com/office/officeart/2005/8/layout/orgChart1"/>
    <dgm:cxn modelId="{6B064E51-DB8D-494E-B969-3CC0B059281D}" type="presParOf" srcId="{D33D77AC-69F2-104B-91A9-33101B90295E}" destId="{F1389CB1-83AC-5442-B74E-7BF8BD622F84}" srcOrd="2" destOrd="0" presId="urn:microsoft.com/office/officeart/2005/8/layout/orgChart1"/>
    <dgm:cxn modelId="{96A962B5-9897-C54A-A607-10A7837DBA92}" type="presParOf" srcId="{D33D77AC-69F2-104B-91A9-33101B90295E}" destId="{D39631E1-8F02-2A47-BDE2-5830A6227F4A}" srcOrd="3" destOrd="0" presId="urn:microsoft.com/office/officeart/2005/8/layout/orgChart1"/>
    <dgm:cxn modelId="{C1181BB9-36AE-BC4B-BBD1-FF2C9AA73D41}" type="presParOf" srcId="{D39631E1-8F02-2A47-BDE2-5830A6227F4A}" destId="{539D969D-EAA2-AB41-9312-06C4E7F72BF1}" srcOrd="0" destOrd="0" presId="urn:microsoft.com/office/officeart/2005/8/layout/orgChart1"/>
    <dgm:cxn modelId="{F804550E-2B8F-A24A-9E69-148039187235}" type="presParOf" srcId="{539D969D-EAA2-AB41-9312-06C4E7F72BF1}" destId="{27AA2E7E-08F7-4C42-B567-BF9A42283575}" srcOrd="0" destOrd="0" presId="urn:microsoft.com/office/officeart/2005/8/layout/orgChart1"/>
    <dgm:cxn modelId="{C636F600-8AC3-8D44-8821-F87822303C3F}" type="presParOf" srcId="{539D969D-EAA2-AB41-9312-06C4E7F72BF1}" destId="{84D2EA3F-9624-BF46-967F-6C759DAB56AB}" srcOrd="1" destOrd="0" presId="urn:microsoft.com/office/officeart/2005/8/layout/orgChart1"/>
    <dgm:cxn modelId="{D37DD587-3DEC-CB4D-9D49-9B702DA5237E}" type="presParOf" srcId="{D39631E1-8F02-2A47-BDE2-5830A6227F4A}" destId="{7CA5A7EB-6CD4-6D4A-85A4-4580063EC329}" srcOrd="1" destOrd="0" presId="urn:microsoft.com/office/officeart/2005/8/layout/orgChart1"/>
    <dgm:cxn modelId="{F9D83CB2-710F-184E-89C0-45AFD5B55384}" type="presParOf" srcId="{D39631E1-8F02-2A47-BDE2-5830A6227F4A}" destId="{986520CA-310C-004F-A0F8-29DDE2E760C2}" srcOrd="2" destOrd="0" presId="urn:microsoft.com/office/officeart/2005/8/layout/orgChart1"/>
    <dgm:cxn modelId="{6E7C9630-27C5-8545-B47E-6B310E8ED13F}" type="presParOf" srcId="{D33D77AC-69F2-104B-91A9-33101B90295E}" destId="{EEEC48BF-B9D4-0844-8986-EF15BF738AFF}" srcOrd="4" destOrd="0" presId="urn:microsoft.com/office/officeart/2005/8/layout/orgChart1"/>
    <dgm:cxn modelId="{89174E3B-0230-C043-AF92-3EA3BCD6155B}" type="presParOf" srcId="{D33D77AC-69F2-104B-91A9-33101B90295E}" destId="{C9E7B804-E913-D745-B2B6-04B63B598F57}" srcOrd="5" destOrd="0" presId="urn:microsoft.com/office/officeart/2005/8/layout/orgChart1"/>
    <dgm:cxn modelId="{3354A402-8F4F-1648-AE8A-D0A1167C07A4}" type="presParOf" srcId="{C9E7B804-E913-D745-B2B6-04B63B598F57}" destId="{1FA72A90-8CAE-2349-9029-447DAB84472A}" srcOrd="0" destOrd="0" presId="urn:microsoft.com/office/officeart/2005/8/layout/orgChart1"/>
    <dgm:cxn modelId="{6AF55985-9A58-754B-889F-94682822AAA2}" type="presParOf" srcId="{1FA72A90-8CAE-2349-9029-447DAB84472A}" destId="{6334F11D-9302-4E41-A167-63C289497467}" srcOrd="0" destOrd="0" presId="urn:microsoft.com/office/officeart/2005/8/layout/orgChart1"/>
    <dgm:cxn modelId="{7E3AC30E-6B89-7F42-B474-326A12AD1C95}" type="presParOf" srcId="{1FA72A90-8CAE-2349-9029-447DAB84472A}" destId="{B3860F6A-667A-F241-9E5E-71D72BF4D049}" srcOrd="1" destOrd="0" presId="urn:microsoft.com/office/officeart/2005/8/layout/orgChart1"/>
    <dgm:cxn modelId="{3EEA467B-4706-0E47-8CC6-1EBB7F0B1A57}" type="presParOf" srcId="{C9E7B804-E913-D745-B2B6-04B63B598F57}" destId="{0EFB3638-FE48-1849-9202-33FF268FD291}" srcOrd="1" destOrd="0" presId="urn:microsoft.com/office/officeart/2005/8/layout/orgChart1"/>
    <dgm:cxn modelId="{7CBD4B0E-B2AE-4643-98A3-15EF59B1D0AD}" type="presParOf" srcId="{C9E7B804-E913-D745-B2B6-04B63B598F57}" destId="{C5EC5277-C501-844C-9693-3D462216ACBD}" srcOrd="2" destOrd="0" presId="urn:microsoft.com/office/officeart/2005/8/layout/orgChart1"/>
    <dgm:cxn modelId="{28AB9A1F-FE2A-164C-A7D6-5A1E0A995BCE}" type="presParOf" srcId="{D33D77AC-69F2-104B-91A9-33101B90295E}" destId="{E6E41F1F-D4C8-2240-AA82-D97806363ECF}" srcOrd="6" destOrd="0" presId="urn:microsoft.com/office/officeart/2005/8/layout/orgChart1"/>
    <dgm:cxn modelId="{D05C232F-DE7A-C047-BBC9-95D0F06FA72A}" type="presParOf" srcId="{D33D77AC-69F2-104B-91A9-33101B90295E}" destId="{C49EABFE-713B-6042-BF81-4A90CD48BC81}" srcOrd="7" destOrd="0" presId="urn:microsoft.com/office/officeart/2005/8/layout/orgChart1"/>
    <dgm:cxn modelId="{FAD49A79-1A1C-BE44-B856-7DB2D04819D1}" type="presParOf" srcId="{C49EABFE-713B-6042-BF81-4A90CD48BC81}" destId="{7FDF657E-4477-5A4D-AC20-6B7B40C549F2}" srcOrd="0" destOrd="0" presId="urn:microsoft.com/office/officeart/2005/8/layout/orgChart1"/>
    <dgm:cxn modelId="{55DBF79C-F618-A846-BB04-EFB938B5CED4}" type="presParOf" srcId="{7FDF657E-4477-5A4D-AC20-6B7B40C549F2}" destId="{61577A47-BB9D-6249-9B1A-1B9146BB5CD5}" srcOrd="0" destOrd="0" presId="urn:microsoft.com/office/officeart/2005/8/layout/orgChart1"/>
    <dgm:cxn modelId="{877A604A-7F42-A844-9301-4AE3530386D8}" type="presParOf" srcId="{7FDF657E-4477-5A4D-AC20-6B7B40C549F2}" destId="{49A4DFB2-E5D9-4741-A3ED-3B1B0497A8DA}" srcOrd="1" destOrd="0" presId="urn:microsoft.com/office/officeart/2005/8/layout/orgChart1"/>
    <dgm:cxn modelId="{C8BD272D-314C-8542-826C-1AEF62B6F82C}" type="presParOf" srcId="{C49EABFE-713B-6042-BF81-4A90CD48BC81}" destId="{EAE6460F-A36F-2749-8056-8AAA61E7D12A}" srcOrd="1" destOrd="0" presId="urn:microsoft.com/office/officeart/2005/8/layout/orgChart1"/>
    <dgm:cxn modelId="{A98A5828-1BBF-7D46-98CB-2CEECF0001AF}" type="presParOf" srcId="{C49EABFE-713B-6042-BF81-4A90CD48BC81}" destId="{B9C00379-9004-054B-B22A-C1224DC0AC6D}" srcOrd="2" destOrd="0" presId="urn:microsoft.com/office/officeart/2005/8/layout/orgChart1"/>
    <dgm:cxn modelId="{731159A7-95F9-7B40-92C7-99B54302DD6B}" type="presParOf" srcId="{5A88EBE1-7807-6B4D-99E4-9BF4987554EF}" destId="{C8E72313-943C-BD45-A646-EB8B086F36B4}" srcOrd="2" destOrd="0" presId="urn:microsoft.com/office/officeart/2005/8/layout/orgChart1"/>
    <dgm:cxn modelId="{18E5FAF7-FEF4-6E4F-8D6C-5419F88070DE}" type="presParOf" srcId="{A30B18F5-F6BD-8848-99BA-7198EEE7B7F1}" destId="{2B2B548D-06D7-3F4F-8AC9-D4302B4DB5DA}" srcOrd="2" destOrd="0" presId="urn:microsoft.com/office/officeart/2005/8/layout/orgChart1"/>
    <dgm:cxn modelId="{681DF311-7B3F-1D45-84D9-89DB82EA2449}" type="presParOf" srcId="{A30B18F5-F6BD-8848-99BA-7198EEE7B7F1}" destId="{2BCC027C-CA65-244C-A9DB-892A05BD64EE}" srcOrd="3" destOrd="0" presId="urn:microsoft.com/office/officeart/2005/8/layout/orgChart1"/>
    <dgm:cxn modelId="{30BE48AB-7EB4-9648-B51E-026448CD7837}" type="presParOf" srcId="{2BCC027C-CA65-244C-A9DB-892A05BD64EE}" destId="{0B760F11-C470-414A-B7CB-31297D16A62A}" srcOrd="0" destOrd="0" presId="urn:microsoft.com/office/officeart/2005/8/layout/orgChart1"/>
    <dgm:cxn modelId="{EE549CF3-EBB5-394F-9D9D-9FA88F613823}" type="presParOf" srcId="{0B760F11-C470-414A-B7CB-31297D16A62A}" destId="{629586A7-754C-7240-9232-85EF8B0FC6AD}" srcOrd="0" destOrd="0" presId="urn:microsoft.com/office/officeart/2005/8/layout/orgChart1"/>
    <dgm:cxn modelId="{E0F31151-045A-ED4E-B3DF-8DB209750F20}" type="presParOf" srcId="{0B760F11-C470-414A-B7CB-31297D16A62A}" destId="{16A68A3A-4162-1A49-89D3-DD9F4DD5585F}" srcOrd="1" destOrd="0" presId="urn:microsoft.com/office/officeart/2005/8/layout/orgChart1"/>
    <dgm:cxn modelId="{DFB3EB71-3C2A-8541-A7D9-0DC9582FFC1D}" type="presParOf" srcId="{2BCC027C-CA65-244C-A9DB-892A05BD64EE}" destId="{A751EF5C-EFAA-A94C-954A-61C075EE19DB}" srcOrd="1" destOrd="0" presId="urn:microsoft.com/office/officeart/2005/8/layout/orgChart1"/>
    <dgm:cxn modelId="{59C31C3C-5016-A84F-8E44-EEBB587089F4}" type="presParOf" srcId="{A751EF5C-EFAA-A94C-954A-61C075EE19DB}" destId="{2F43BD4E-FD36-1345-BBDB-7A83274F9176}" srcOrd="0" destOrd="0" presId="urn:microsoft.com/office/officeart/2005/8/layout/orgChart1"/>
    <dgm:cxn modelId="{F5DDDB12-7886-1C4B-B719-9E5749852AD1}" type="presParOf" srcId="{A751EF5C-EFAA-A94C-954A-61C075EE19DB}" destId="{215CC1B0-5BCC-9842-973C-CEFFA0964404}" srcOrd="1" destOrd="0" presId="urn:microsoft.com/office/officeart/2005/8/layout/orgChart1"/>
    <dgm:cxn modelId="{DEAC1F31-2BC4-2140-876D-B666EA2810F1}" type="presParOf" srcId="{215CC1B0-5BCC-9842-973C-CEFFA0964404}" destId="{CFF87D45-2FD6-804B-8D6B-7522249E0004}" srcOrd="0" destOrd="0" presId="urn:microsoft.com/office/officeart/2005/8/layout/orgChart1"/>
    <dgm:cxn modelId="{318B0161-4FE2-1649-9FC3-3CE22F6CD473}" type="presParOf" srcId="{CFF87D45-2FD6-804B-8D6B-7522249E0004}" destId="{9615C71E-F26D-5E45-BD66-BF2A38CE59E1}" srcOrd="0" destOrd="0" presId="urn:microsoft.com/office/officeart/2005/8/layout/orgChart1"/>
    <dgm:cxn modelId="{6FAD8BCE-628E-BB46-869E-A3914BA254CA}" type="presParOf" srcId="{CFF87D45-2FD6-804B-8D6B-7522249E0004}" destId="{002E4053-1623-A449-8AF3-74A126AF5F0F}" srcOrd="1" destOrd="0" presId="urn:microsoft.com/office/officeart/2005/8/layout/orgChart1"/>
    <dgm:cxn modelId="{9BD92E8C-3EE6-374C-B4ED-E07B7971F141}" type="presParOf" srcId="{215CC1B0-5BCC-9842-973C-CEFFA0964404}" destId="{E05DED56-6FD1-574B-AABD-7CE1ED1F5E4B}" srcOrd="1" destOrd="0" presId="urn:microsoft.com/office/officeart/2005/8/layout/orgChart1"/>
    <dgm:cxn modelId="{B60B0C7D-EE48-1F4D-98B8-C2318797A81F}" type="presParOf" srcId="{215CC1B0-5BCC-9842-973C-CEFFA0964404}" destId="{6DE25C38-247D-8B4A-A74C-FE2CC1FE2A08}" srcOrd="2" destOrd="0" presId="urn:microsoft.com/office/officeart/2005/8/layout/orgChart1"/>
    <dgm:cxn modelId="{2F632CC4-0FAB-FB40-A71B-86D604072CAF}" type="presParOf" srcId="{A751EF5C-EFAA-A94C-954A-61C075EE19DB}" destId="{1AB52523-352D-F84F-A583-38DA5D637B8E}" srcOrd="2" destOrd="0" presId="urn:microsoft.com/office/officeart/2005/8/layout/orgChart1"/>
    <dgm:cxn modelId="{4E586F54-1163-644C-A89F-A5D7728F54AF}" type="presParOf" srcId="{A751EF5C-EFAA-A94C-954A-61C075EE19DB}" destId="{F5861CB1-428C-044B-868C-65644DA61A19}" srcOrd="3" destOrd="0" presId="urn:microsoft.com/office/officeart/2005/8/layout/orgChart1"/>
    <dgm:cxn modelId="{1F4721D8-E2A8-674F-B8ED-F1740A12D889}" type="presParOf" srcId="{F5861CB1-428C-044B-868C-65644DA61A19}" destId="{668A8847-C64C-5A43-B094-B78FCE004E7B}" srcOrd="0" destOrd="0" presId="urn:microsoft.com/office/officeart/2005/8/layout/orgChart1"/>
    <dgm:cxn modelId="{25A73F83-3714-8348-8BEA-9CB47431EFEF}" type="presParOf" srcId="{668A8847-C64C-5A43-B094-B78FCE004E7B}" destId="{FAA98C12-B40C-3446-B01D-2970DDBE66FE}" srcOrd="0" destOrd="0" presId="urn:microsoft.com/office/officeart/2005/8/layout/orgChart1"/>
    <dgm:cxn modelId="{66C87731-F374-AE48-874A-A500951DA3CC}" type="presParOf" srcId="{668A8847-C64C-5A43-B094-B78FCE004E7B}" destId="{A29A385A-536B-BC4C-9C59-6AB0EC5D04AD}" srcOrd="1" destOrd="0" presId="urn:microsoft.com/office/officeart/2005/8/layout/orgChart1"/>
    <dgm:cxn modelId="{50966443-3BA7-6C4A-AAAA-4FE348C103DF}" type="presParOf" srcId="{F5861CB1-428C-044B-868C-65644DA61A19}" destId="{30C945B5-C695-5F4B-9D91-E596CF7A70FE}" srcOrd="1" destOrd="0" presId="urn:microsoft.com/office/officeart/2005/8/layout/orgChart1"/>
    <dgm:cxn modelId="{3AEC96BD-8215-B34E-8F84-0109638A540D}" type="presParOf" srcId="{F5861CB1-428C-044B-868C-65644DA61A19}" destId="{68A4D13A-9FCF-8649-B8DE-995B65EBDF1A}" srcOrd="2" destOrd="0" presId="urn:microsoft.com/office/officeart/2005/8/layout/orgChart1"/>
    <dgm:cxn modelId="{F1347141-3F69-1142-9451-56A49BE4E142}" type="presParOf" srcId="{A751EF5C-EFAA-A94C-954A-61C075EE19DB}" destId="{16C85704-4E01-9541-A04D-4139DA3C576A}" srcOrd="4" destOrd="0" presId="urn:microsoft.com/office/officeart/2005/8/layout/orgChart1"/>
    <dgm:cxn modelId="{B6B8DAEE-F3AD-2247-A8F1-829ECBBD0CE6}" type="presParOf" srcId="{A751EF5C-EFAA-A94C-954A-61C075EE19DB}" destId="{14BABACB-10D5-344F-A1F7-82EEA9668194}" srcOrd="5" destOrd="0" presId="urn:microsoft.com/office/officeart/2005/8/layout/orgChart1"/>
    <dgm:cxn modelId="{DAE93379-94CD-D040-8755-6469FFF57787}" type="presParOf" srcId="{14BABACB-10D5-344F-A1F7-82EEA9668194}" destId="{2FAED5FE-DE11-A646-9CB5-307170C6E6D0}" srcOrd="0" destOrd="0" presId="urn:microsoft.com/office/officeart/2005/8/layout/orgChart1"/>
    <dgm:cxn modelId="{7CD1994D-1F5B-574D-A56D-DC649952B571}" type="presParOf" srcId="{2FAED5FE-DE11-A646-9CB5-307170C6E6D0}" destId="{095ACD7B-2A22-434F-9D8A-287DBAC479A4}" srcOrd="0" destOrd="0" presId="urn:microsoft.com/office/officeart/2005/8/layout/orgChart1"/>
    <dgm:cxn modelId="{10316985-98FE-584A-B58C-B2655ADCBD30}" type="presParOf" srcId="{2FAED5FE-DE11-A646-9CB5-307170C6E6D0}" destId="{38B55194-25EC-9341-A94B-C598847793C9}" srcOrd="1" destOrd="0" presId="urn:microsoft.com/office/officeart/2005/8/layout/orgChart1"/>
    <dgm:cxn modelId="{BADBD64B-127B-2F44-9870-E5385F71F8EE}" type="presParOf" srcId="{14BABACB-10D5-344F-A1F7-82EEA9668194}" destId="{34801541-5504-5B4A-885C-0429A6839C88}" srcOrd="1" destOrd="0" presId="urn:microsoft.com/office/officeart/2005/8/layout/orgChart1"/>
    <dgm:cxn modelId="{1CD935BC-FF01-104F-9DA8-84B4F41593E2}" type="presParOf" srcId="{14BABACB-10D5-344F-A1F7-82EEA9668194}" destId="{8F1B1CE1-AF6F-3444-A504-3B3431398667}" srcOrd="2" destOrd="0" presId="urn:microsoft.com/office/officeart/2005/8/layout/orgChart1"/>
    <dgm:cxn modelId="{012DE418-AFB4-C940-9E1A-CD3300CAAE5D}" type="presParOf" srcId="{A751EF5C-EFAA-A94C-954A-61C075EE19DB}" destId="{727DB995-2F89-594C-9E91-5D8C0F608FA3}" srcOrd="6" destOrd="0" presId="urn:microsoft.com/office/officeart/2005/8/layout/orgChart1"/>
    <dgm:cxn modelId="{CB7D9D9E-4115-C441-B54F-A9BA249CE47B}" type="presParOf" srcId="{A751EF5C-EFAA-A94C-954A-61C075EE19DB}" destId="{9224F8FC-5FE4-2548-ADC5-587D41F9A713}" srcOrd="7" destOrd="0" presId="urn:microsoft.com/office/officeart/2005/8/layout/orgChart1"/>
    <dgm:cxn modelId="{5AC04E0B-3932-5D48-A5B6-2FB88D53822A}" type="presParOf" srcId="{9224F8FC-5FE4-2548-ADC5-587D41F9A713}" destId="{42FBDB77-EEE4-6B46-B2E3-0B02D11CC464}" srcOrd="0" destOrd="0" presId="urn:microsoft.com/office/officeart/2005/8/layout/orgChart1"/>
    <dgm:cxn modelId="{4D58DD78-AF12-044A-80F4-159117491EB2}" type="presParOf" srcId="{42FBDB77-EEE4-6B46-B2E3-0B02D11CC464}" destId="{4D2762DF-20A8-D143-8511-EEEC4DE2C371}" srcOrd="0" destOrd="0" presId="urn:microsoft.com/office/officeart/2005/8/layout/orgChart1"/>
    <dgm:cxn modelId="{E51C3845-370E-F944-A3D9-A5A43EA83438}" type="presParOf" srcId="{42FBDB77-EEE4-6B46-B2E3-0B02D11CC464}" destId="{34EFD280-5D95-3845-ACDC-D9978AD0861D}" srcOrd="1" destOrd="0" presId="urn:microsoft.com/office/officeart/2005/8/layout/orgChart1"/>
    <dgm:cxn modelId="{0C7C058C-16ED-AE41-BEFF-B62C7B1B9D83}" type="presParOf" srcId="{9224F8FC-5FE4-2548-ADC5-587D41F9A713}" destId="{7C6F13ED-A368-D346-B14F-3C783666DB05}" srcOrd="1" destOrd="0" presId="urn:microsoft.com/office/officeart/2005/8/layout/orgChart1"/>
    <dgm:cxn modelId="{9F3C5BDA-B72C-FC4D-9DD3-AFD1B39AA04B}" type="presParOf" srcId="{9224F8FC-5FE4-2548-ADC5-587D41F9A713}" destId="{281910E0-8D55-0D44-8967-5C7FD6D058CF}" srcOrd="2" destOrd="0" presId="urn:microsoft.com/office/officeart/2005/8/layout/orgChart1"/>
    <dgm:cxn modelId="{0E3AA5E3-9D04-704F-B1AC-093FB00592FB}" type="presParOf" srcId="{2BCC027C-CA65-244C-A9DB-892A05BD64EE}" destId="{F41FEE2B-36B5-784B-B21B-91F45D64ADE8}" srcOrd="2" destOrd="0" presId="urn:microsoft.com/office/officeart/2005/8/layout/orgChart1"/>
    <dgm:cxn modelId="{5974305D-AF95-9046-9625-0B683CFF0C08}" type="presParOf" srcId="{A30B18F5-F6BD-8848-99BA-7198EEE7B7F1}" destId="{A68215E8-5279-3640-BDCE-8A8BFB1C5248}" srcOrd="4" destOrd="0" presId="urn:microsoft.com/office/officeart/2005/8/layout/orgChart1"/>
    <dgm:cxn modelId="{E677F546-02DC-E644-A438-28CC07B1AA24}" type="presParOf" srcId="{A30B18F5-F6BD-8848-99BA-7198EEE7B7F1}" destId="{707A38B0-B41E-FE43-9270-C69B7B4F243B}" srcOrd="5" destOrd="0" presId="urn:microsoft.com/office/officeart/2005/8/layout/orgChart1"/>
    <dgm:cxn modelId="{642CEDBC-DF7D-F54F-815B-1FECC2BCE4D3}" type="presParOf" srcId="{707A38B0-B41E-FE43-9270-C69B7B4F243B}" destId="{133B2C85-2867-6B4D-8958-6BCF7FAFB359}" srcOrd="0" destOrd="0" presId="urn:microsoft.com/office/officeart/2005/8/layout/orgChart1"/>
    <dgm:cxn modelId="{29E09A21-EE28-3B4E-89E0-7A19FBBB9E6C}" type="presParOf" srcId="{133B2C85-2867-6B4D-8958-6BCF7FAFB359}" destId="{BE24FBF1-A7E1-0F4F-8E76-C22D9AA8C528}" srcOrd="0" destOrd="0" presId="urn:microsoft.com/office/officeart/2005/8/layout/orgChart1"/>
    <dgm:cxn modelId="{2B26591E-5611-6C47-B4D4-59DC55D110E7}" type="presParOf" srcId="{133B2C85-2867-6B4D-8958-6BCF7FAFB359}" destId="{D0FB7445-3A0A-A040-B98D-4388C8B1FEBC}" srcOrd="1" destOrd="0" presId="urn:microsoft.com/office/officeart/2005/8/layout/orgChart1"/>
    <dgm:cxn modelId="{BCE60CED-6A23-064B-95AA-BCDA7706BC03}" type="presParOf" srcId="{707A38B0-B41E-FE43-9270-C69B7B4F243B}" destId="{4A7438A6-0528-064C-8129-BFB34E68DDA0}" srcOrd="1" destOrd="0" presId="urn:microsoft.com/office/officeart/2005/8/layout/orgChart1"/>
    <dgm:cxn modelId="{87D01FB5-92C3-534B-81D4-72CD32A710E4}" type="presParOf" srcId="{4A7438A6-0528-064C-8129-BFB34E68DDA0}" destId="{751EF188-FF32-114E-B203-C4383DB4FA72}" srcOrd="0" destOrd="0" presId="urn:microsoft.com/office/officeart/2005/8/layout/orgChart1"/>
    <dgm:cxn modelId="{FF8AAA5E-2D70-764F-AD0F-83411A22B2AC}" type="presParOf" srcId="{4A7438A6-0528-064C-8129-BFB34E68DDA0}" destId="{85C99BFB-9273-4445-A531-CC887331A330}" srcOrd="1" destOrd="0" presId="urn:microsoft.com/office/officeart/2005/8/layout/orgChart1"/>
    <dgm:cxn modelId="{22C2BA5A-200C-054C-927A-65D2418ADD4A}" type="presParOf" srcId="{85C99BFB-9273-4445-A531-CC887331A330}" destId="{30220731-4794-AF47-9880-44E36432AB19}" srcOrd="0" destOrd="0" presId="urn:microsoft.com/office/officeart/2005/8/layout/orgChart1"/>
    <dgm:cxn modelId="{686C9E2D-24C9-2C45-97CC-F3C289EA4CE1}" type="presParOf" srcId="{30220731-4794-AF47-9880-44E36432AB19}" destId="{743E5435-F523-5441-AAA6-06796D4348C8}" srcOrd="0" destOrd="0" presId="urn:microsoft.com/office/officeart/2005/8/layout/orgChart1"/>
    <dgm:cxn modelId="{DEDF4E1F-7147-DA44-9BD2-3927454B496E}" type="presParOf" srcId="{30220731-4794-AF47-9880-44E36432AB19}" destId="{023B44AA-CBED-754C-B69C-2A231EE8DACC}" srcOrd="1" destOrd="0" presId="urn:microsoft.com/office/officeart/2005/8/layout/orgChart1"/>
    <dgm:cxn modelId="{9FCC09FF-EDCF-4140-8EAC-82E26706E2FA}" type="presParOf" srcId="{85C99BFB-9273-4445-A531-CC887331A330}" destId="{E9264F1D-6AB7-1744-A8DE-4BB4B672A177}" srcOrd="1" destOrd="0" presId="urn:microsoft.com/office/officeart/2005/8/layout/orgChart1"/>
    <dgm:cxn modelId="{A2673AB7-7900-954C-8B69-CFDB0992A14C}" type="presParOf" srcId="{85C99BFB-9273-4445-A531-CC887331A330}" destId="{8540351C-566C-B944-8561-23F55FA191A8}" srcOrd="2" destOrd="0" presId="urn:microsoft.com/office/officeart/2005/8/layout/orgChart1"/>
    <dgm:cxn modelId="{6CD56930-0F9F-5E4E-AFDD-F8697C60504C}" type="presParOf" srcId="{4A7438A6-0528-064C-8129-BFB34E68DDA0}" destId="{9AD01498-3AD4-094B-9ADC-49FFDCE63F17}" srcOrd="2" destOrd="0" presId="urn:microsoft.com/office/officeart/2005/8/layout/orgChart1"/>
    <dgm:cxn modelId="{132136C2-689A-A74F-944E-E91C073F849D}" type="presParOf" srcId="{4A7438A6-0528-064C-8129-BFB34E68DDA0}" destId="{CBDCE63B-416D-7A4D-92F7-23BB6F5C8C57}" srcOrd="3" destOrd="0" presId="urn:microsoft.com/office/officeart/2005/8/layout/orgChart1"/>
    <dgm:cxn modelId="{247DA593-1E75-8943-A898-BF0EC269C1A6}" type="presParOf" srcId="{CBDCE63B-416D-7A4D-92F7-23BB6F5C8C57}" destId="{7E1829A8-C63B-9147-8E11-98F940439E70}" srcOrd="0" destOrd="0" presId="urn:microsoft.com/office/officeart/2005/8/layout/orgChart1"/>
    <dgm:cxn modelId="{108B99EB-56B6-6C41-9B66-5A95CB607FF6}" type="presParOf" srcId="{7E1829A8-C63B-9147-8E11-98F940439E70}" destId="{7EA8BD95-0216-8F44-B77C-1374E3119E3D}" srcOrd="0" destOrd="0" presId="urn:microsoft.com/office/officeart/2005/8/layout/orgChart1"/>
    <dgm:cxn modelId="{A87724A4-C3D1-3849-A081-F7B6223C93C3}" type="presParOf" srcId="{7E1829A8-C63B-9147-8E11-98F940439E70}" destId="{7D8EB474-458C-9D42-9921-1AA8EF3CC5A6}" srcOrd="1" destOrd="0" presId="urn:microsoft.com/office/officeart/2005/8/layout/orgChart1"/>
    <dgm:cxn modelId="{7E371A23-E524-154E-B556-3D227F023C31}" type="presParOf" srcId="{CBDCE63B-416D-7A4D-92F7-23BB6F5C8C57}" destId="{12E357E6-B9AA-E542-9316-1E2DD068C15B}" srcOrd="1" destOrd="0" presId="urn:microsoft.com/office/officeart/2005/8/layout/orgChart1"/>
    <dgm:cxn modelId="{FBB9BEBF-9DE4-EA4B-A4A9-9F6BA94DED45}" type="presParOf" srcId="{CBDCE63B-416D-7A4D-92F7-23BB6F5C8C57}" destId="{212FD70C-96E5-CC48-BA98-5E314492D305}" srcOrd="2" destOrd="0" presId="urn:microsoft.com/office/officeart/2005/8/layout/orgChart1"/>
    <dgm:cxn modelId="{AA407760-4E90-944E-9203-FE7D88C76249}" type="presParOf" srcId="{4A7438A6-0528-064C-8129-BFB34E68DDA0}" destId="{D8241BBB-D272-2F4D-8BAC-6F647387D9ED}" srcOrd="4" destOrd="0" presId="urn:microsoft.com/office/officeart/2005/8/layout/orgChart1"/>
    <dgm:cxn modelId="{A428F201-5D31-4F49-8DE4-89B03F8D3569}" type="presParOf" srcId="{4A7438A6-0528-064C-8129-BFB34E68DDA0}" destId="{E5351552-7C46-D147-A624-9B8642DA58D8}" srcOrd="5" destOrd="0" presId="urn:microsoft.com/office/officeart/2005/8/layout/orgChart1"/>
    <dgm:cxn modelId="{F55F4362-AB1A-8945-8895-CCD526DDB1E6}" type="presParOf" srcId="{E5351552-7C46-D147-A624-9B8642DA58D8}" destId="{06299D5D-3A2A-8144-B472-9D5B6694E9CC}" srcOrd="0" destOrd="0" presId="urn:microsoft.com/office/officeart/2005/8/layout/orgChart1"/>
    <dgm:cxn modelId="{F9D7D59A-7C50-A441-9D2F-FF4E00E478AF}" type="presParOf" srcId="{06299D5D-3A2A-8144-B472-9D5B6694E9CC}" destId="{AF0CE8A5-D65D-3346-B979-B763AC04CD0E}" srcOrd="0" destOrd="0" presId="urn:microsoft.com/office/officeart/2005/8/layout/orgChart1"/>
    <dgm:cxn modelId="{2823D9E6-CCCF-0446-9232-BF8F7FADB584}" type="presParOf" srcId="{06299D5D-3A2A-8144-B472-9D5B6694E9CC}" destId="{3D87A3F0-B959-ED45-B96E-DA3E03F88D03}" srcOrd="1" destOrd="0" presId="urn:microsoft.com/office/officeart/2005/8/layout/orgChart1"/>
    <dgm:cxn modelId="{A58739C8-A6CE-DB4A-B343-728730D6429E}" type="presParOf" srcId="{E5351552-7C46-D147-A624-9B8642DA58D8}" destId="{44784EC2-1CDE-C140-8D7F-EB4FD77FEBDB}" srcOrd="1" destOrd="0" presId="urn:microsoft.com/office/officeart/2005/8/layout/orgChart1"/>
    <dgm:cxn modelId="{A1F1D985-88CE-FD48-8006-E7728098F184}" type="presParOf" srcId="{E5351552-7C46-D147-A624-9B8642DA58D8}" destId="{54415F63-A0AA-9648-952D-30EE81E2077B}" srcOrd="2" destOrd="0" presId="urn:microsoft.com/office/officeart/2005/8/layout/orgChart1"/>
    <dgm:cxn modelId="{C420D100-0FD9-8345-BBF3-83139F74EA30}" type="presParOf" srcId="{4A7438A6-0528-064C-8129-BFB34E68DDA0}" destId="{9EAFBA98-CF84-DE46-9F4D-AC471FB507D0}" srcOrd="6" destOrd="0" presId="urn:microsoft.com/office/officeart/2005/8/layout/orgChart1"/>
    <dgm:cxn modelId="{8BFBF68A-B7CB-6B44-9652-3EBC0F0D7645}" type="presParOf" srcId="{4A7438A6-0528-064C-8129-BFB34E68DDA0}" destId="{7C5A6222-5637-2C46-A163-5FB0154C1656}" srcOrd="7" destOrd="0" presId="urn:microsoft.com/office/officeart/2005/8/layout/orgChart1"/>
    <dgm:cxn modelId="{2F4F0ADE-18A1-534B-9770-A5E07070701D}" type="presParOf" srcId="{7C5A6222-5637-2C46-A163-5FB0154C1656}" destId="{ADE60806-7BBB-AC4F-8A33-80A6CF92B318}" srcOrd="0" destOrd="0" presId="urn:microsoft.com/office/officeart/2005/8/layout/orgChart1"/>
    <dgm:cxn modelId="{D4CCC62C-09C7-4940-B3A6-A5012FAD8E93}" type="presParOf" srcId="{ADE60806-7BBB-AC4F-8A33-80A6CF92B318}" destId="{DC82C9A1-6827-E643-B5B1-6A75CA56519D}" srcOrd="0" destOrd="0" presId="urn:microsoft.com/office/officeart/2005/8/layout/orgChart1"/>
    <dgm:cxn modelId="{58CE9453-998C-9E46-B4E2-99383CC385C4}" type="presParOf" srcId="{ADE60806-7BBB-AC4F-8A33-80A6CF92B318}" destId="{607C2B2B-EEE2-8C43-B84B-F4225CDA75AA}" srcOrd="1" destOrd="0" presId="urn:microsoft.com/office/officeart/2005/8/layout/orgChart1"/>
    <dgm:cxn modelId="{4C5951CE-004C-884C-B589-CD6B8C2515A6}" type="presParOf" srcId="{7C5A6222-5637-2C46-A163-5FB0154C1656}" destId="{8B0F4B06-2151-1443-A6DE-9E97DC4189EB}" srcOrd="1" destOrd="0" presId="urn:microsoft.com/office/officeart/2005/8/layout/orgChart1"/>
    <dgm:cxn modelId="{18EAFD82-A4DE-E948-B725-4054CED84494}" type="presParOf" srcId="{7C5A6222-5637-2C46-A163-5FB0154C1656}" destId="{8BF3B8CE-F928-2144-9824-79D9AF9893C1}" srcOrd="2" destOrd="0" presId="urn:microsoft.com/office/officeart/2005/8/layout/orgChart1"/>
    <dgm:cxn modelId="{3D89892F-9BF8-B84F-9C7C-A2D904D17BF0}" type="presParOf" srcId="{707A38B0-B41E-FE43-9270-C69B7B4F243B}" destId="{271A4B20-1B38-8D47-8D75-BA7305D5C840}" srcOrd="2" destOrd="0" presId="urn:microsoft.com/office/officeart/2005/8/layout/orgChart1"/>
    <dgm:cxn modelId="{3231D803-E54A-F94F-A613-A850CFC2010F}" type="presParOf" srcId="{A30B18F5-F6BD-8848-99BA-7198EEE7B7F1}" destId="{8079A655-0087-D046-8ADA-6E2EA1134F9D}" srcOrd="6" destOrd="0" presId="urn:microsoft.com/office/officeart/2005/8/layout/orgChart1"/>
    <dgm:cxn modelId="{E6AF9A73-67C2-604F-BE2C-26ECD6372AFD}" type="presParOf" srcId="{A30B18F5-F6BD-8848-99BA-7198EEE7B7F1}" destId="{F7DC9D39-4A33-8F44-9928-38D2EDBEBF6D}" srcOrd="7" destOrd="0" presId="urn:microsoft.com/office/officeart/2005/8/layout/orgChart1"/>
    <dgm:cxn modelId="{ED383693-8C35-6441-9433-7EC580BC332D}" type="presParOf" srcId="{F7DC9D39-4A33-8F44-9928-38D2EDBEBF6D}" destId="{F6733F1B-AAE6-414B-BE27-6203E4B1D287}" srcOrd="0" destOrd="0" presId="urn:microsoft.com/office/officeart/2005/8/layout/orgChart1"/>
    <dgm:cxn modelId="{E09D37DF-708F-D849-80E7-7B8A754A5D55}" type="presParOf" srcId="{F6733F1B-AAE6-414B-BE27-6203E4B1D287}" destId="{685ED559-179C-E848-86FB-5FF610F47929}" srcOrd="0" destOrd="0" presId="urn:microsoft.com/office/officeart/2005/8/layout/orgChart1"/>
    <dgm:cxn modelId="{53DFD07A-A6DD-C44D-96EE-3AB9672A9D4C}" type="presParOf" srcId="{F6733F1B-AAE6-414B-BE27-6203E4B1D287}" destId="{AD507A6D-74B3-A440-AFE8-81CDB95CA9C3}" srcOrd="1" destOrd="0" presId="urn:microsoft.com/office/officeart/2005/8/layout/orgChart1"/>
    <dgm:cxn modelId="{EBDB3C72-53E8-FA45-8469-662F584FD857}" type="presParOf" srcId="{F7DC9D39-4A33-8F44-9928-38D2EDBEBF6D}" destId="{F2E0EB99-0F9B-0F48-9697-51329C76D0BB}" srcOrd="1" destOrd="0" presId="urn:microsoft.com/office/officeart/2005/8/layout/orgChart1"/>
    <dgm:cxn modelId="{DAE8CE20-59E6-3445-B449-9987914B1189}" type="presParOf" srcId="{F2E0EB99-0F9B-0F48-9697-51329C76D0BB}" destId="{CDCFD811-B24D-C64A-A3D1-2FABC96CF33E}" srcOrd="0" destOrd="0" presId="urn:microsoft.com/office/officeart/2005/8/layout/orgChart1"/>
    <dgm:cxn modelId="{DD8CE93A-55D0-D04A-A768-0DC1F8FC72D9}" type="presParOf" srcId="{F2E0EB99-0F9B-0F48-9697-51329C76D0BB}" destId="{0A30B60F-4A7E-7947-9DAA-F524767F6AFC}" srcOrd="1" destOrd="0" presId="urn:microsoft.com/office/officeart/2005/8/layout/orgChart1"/>
    <dgm:cxn modelId="{041BCE3E-B218-1540-8490-58DE7BC4F310}" type="presParOf" srcId="{0A30B60F-4A7E-7947-9DAA-F524767F6AFC}" destId="{A9645FF8-0033-944A-915D-B673C58AD185}" srcOrd="0" destOrd="0" presId="urn:microsoft.com/office/officeart/2005/8/layout/orgChart1"/>
    <dgm:cxn modelId="{99D313AE-F9C6-4141-B451-DD06A6509EC7}" type="presParOf" srcId="{A9645FF8-0033-944A-915D-B673C58AD185}" destId="{FC38A83E-CB61-994F-A535-B6519D14090A}" srcOrd="0" destOrd="0" presId="urn:microsoft.com/office/officeart/2005/8/layout/orgChart1"/>
    <dgm:cxn modelId="{CD5E2461-A4F9-B643-AC65-FFC26F129871}" type="presParOf" srcId="{A9645FF8-0033-944A-915D-B673C58AD185}" destId="{93C3D8CF-935D-9843-8F74-AB84DEE1CDB6}" srcOrd="1" destOrd="0" presId="urn:microsoft.com/office/officeart/2005/8/layout/orgChart1"/>
    <dgm:cxn modelId="{93DBF83A-CFE4-D942-8163-0AEBC196AD02}" type="presParOf" srcId="{0A30B60F-4A7E-7947-9DAA-F524767F6AFC}" destId="{4AB997E9-AFB4-D347-AE3A-C5A08BA07770}" srcOrd="1" destOrd="0" presId="urn:microsoft.com/office/officeart/2005/8/layout/orgChart1"/>
    <dgm:cxn modelId="{2E0F452D-2C7D-2142-B8B1-CBE406CC3F06}" type="presParOf" srcId="{0A30B60F-4A7E-7947-9DAA-F524767F6AFC}" destId="{261CDAC6-7C23-C548-98A8-E82869BD3659}" srcOrd="2" destOrd="0" presId="urn:microsoft.com/office/officeart/2005/8/layout/orgChart1"/>
    <dgm:cxn modelId="{F0D6726C-568D-AD42-ADC0-813E3D1ABF9D}" type="presParOf" srcId="{F2E0EB99-0F9B-0F48-9697-51329C76D0BB}" destId="{A5CC6EF8-A8AD-EA4E-B49B-24F473E3D9E3}" srcOrd="2" destOrd="0" presId="urn:microsoft.com/office/officeart/2005/8/layout/orgChart1"/>
    <dgm:cxn modelId="{BBB8C4DE-4185-E446-8E19-99E722A8C433}" type="presParOf" srcId="{F2E0EB99-0F9B-0F48-9697-51329C76D0BB}" destId="{56AF710F-A949-C54E-8258-F8316947EC4B}" srcOrd="3" destOrd="0" presId="urn:microsoft.com/office/officeart/2005/8/layout/orgChart1"/>
    <dgm:cxn modelId="{AC3073D4-83E9-F248-BE16-190FB3323061}" type="presParOf" srcId="{56AF710F-A949-C54E-8258-F8316947EC4B}" destId="{D82A6ACC-313C-CA4E-8ECF-7425E84BDECC}" srcOrd="0" destOrd="0" presId="urn:microsoft.com/office/officeart/2005/8/layout/orgChart1"/>
    <dgm:cxn modelId="{A091CF0C-9899-0F4A-A643-01C5A42C3F83}" type="presParOf" srcId="{D82A6ACC-313C-CA4E-8ECF-7425E84BDECC}" destId="{C51F92DF-33ED-3A40-8A52-A8619817531C}" srcOrd="0" destOrd="0" presId="urn:microsoft.com/office/officeart/2005/8/layout/orgChart1"/>
    <dgm:cxn modelId="{0F2047D9-7DA2-004D-86C4-E385D23F5C56}" type="presParOf" srcId="{D82A6ACC-313C-CA4E-8ECF-7425E84BDECC}" destId="{9EC2B1C3-1099-7242-ADC5-63CF6FEF7D1D}" srcOrd="1" destOrd="0" presId="urn:microsoft.com/office/officeart/2005/8/layout/orgChart1"/>
    <dgm:cxn modelId="{171AB7B2-E494-AB47-A1C1-EE9DBF1DA09E}" type="presParOf" srcId="{56AF710F-A949-C54E-8258-F8316947EC4B}" destId="{92935A27-96BC-924B-88F7-33E59BBFBBB3}" srcOrd="1" destOrd="0" presId="urn:microsoft.com/office/officeart/2005/8/layout/orgChart1"/>
    <dgm:cxn modelId="{D04DC8DA-8916-4A48-A0ED-8380BC4D87CA}" type="presParOf" srcId="{56AF710F-A949-C54E-8258-F8316947EC4B}" destId="{05F89E29-3F39-0A46-B085-4BF44C654B91}" srcOrd="2" destOrd="0" presId="urn:microsoft.com/office/officeart/2005/8/layout/orgChart1"/>
    <dgm:cxn modelId="{A72B2143-B79F-E141-BD58-3C219CBAC07A}" type="presParOf" srcId="{F2E0EB99-0F9B-0F48-9697-51329C76D0BB}" destId="{E76A679C-3A4A-2C49-A759-D666820C7B70}" srcOrd="4" destOrd="0" presId="urn:microsoft.com/office/officeart/2005/8/layout/orgChart1"/>
    <dgm:cxn modelId="{4FAEAB19-18C6-E149-AD0C-5BC7B96B1C98}" type="presParOf" srcId="{F2E0EB99-0F9B-0F48-9697-51329C76D0BB}" destId="{AD61DCAD-CF3D-CF48-803B-5B75A38B7FF5}" srcOrd="5" destOrd="0" presId="urn:microsoft.com/office/officeart/2005/8/layout/orgChart1"/>
    <dgm:cxn modelId="{A290D9BD-9BE2-394A-A644-9AEF2C787FE4}" type="presParOf" srcId="{AD61DCAD-CF3D-CF48-803B-5B75A38B7FF5}" destId="{5A4C049D-0133-9744-A6E1-CA04D9B603A5}" srcOrd="0" destOrd="0" presId="urn:microsoft.com/office/officeart/2005/8/layout/orgChart1"/>
    <dgm:cxn modelId="{759AC658-5BEF-BE44-B4CE-C930F0419046}" type="presParOf" srcId="{5A4C049D-0133-9744-A6E1-CA04D9B603A5}" destId="{B1577E3A-7EF0-D64C-AB1E-192F431CFEA0}" srcOrd="0" destOrd="0" presId="urn:microsoft.com/office/officeart/2005/8/layout/orgChart1"/>
    <dgm:cxn modelId="{4E56AFDD-FFD7-0A49-9B70-E9D3A9F559C5}" type="presParOf" srcId="{5A4C049D-0133-9744-A6E1-CA04D9B603A5}" destId="{9776F037-0EF1-F942-82EF-822810851795}" srcOrd="1" destOrd="0" presId="urn:microsoft.com/office/officeart/2005/8/layout/orgChart1"/>
    <dgm:cxn modelId="{3CB44BE9-9495-AE4A-86A3-0F844BE7457C}" type="presParOf" srcId="{AD61DCAD-CF3D-CF48-803B-5B75A38B7FF5}" destId="{7A0BA3D7-F88A-FF46-AC05-60299B6BF056}" srcOrd="1" destOrd="0" presId="urn:microsoft.com/office/officeart/2005/8/layout/orgChart1"/>
    <dgm:cxn modelId="{EE0EA73A-9E95-8F4B-80E9-7E88F97AD7B5}" type="presParOf" srcId="{AD61DCAD-CF3D-CF48-803B-5B75A38B7FF5}" destId="{69DFCC9F-CAC7-4B41-B0A9-C095107FBA68}" srcOrd="2" destOrd="0" presId="urn:microsoft.com/office/officeart/2005/8/layout/orgChart1"/>
    <dgm:cxn modelId="{9A741963-89CC-4A4A-BE8B-CDDD5343A6A3}" type="presParOf" srcId="{F2E0EB99-0F9B-0F48-9697-51329C76D0BB}" destId="{C0B7C128-EFF8-F64D-9906-6E5F1C48210D}" srcOrd="6" destOrd="0" presId="urn:microsoft.com/office/officeart/2005/8/layout/orgChart1"/>
    <dgm:cxn modelId="{07780001-3150-B848-8FA7-1278F619259B}" type="presParOf" srcId="{F2E0EB99-0F9B-0F48-9697-51329C76D0BB}" destId="{9F6ABEB4-F815-CA47-B07C-1AB5CA1F3BCA}" srcOrd="7" destOrd="0" presId="urn:microsoft.com/office/officeart/2005/8/layout/orgChart1"/>
    <dgm:cxn modelId="{FBEF7824-988D-2E43-820E-0884FDF9B2F1}" type="presParOf" srcId="{9F6ABEB4-F815-CA47-B07C-1AB5CA1F3BCA}" destId="{E14C4031-7278-4149-BF15-DFD9E80C9C75}" srcOrd="0" destOrd="0" presId="urn:microsoft.com/office/officeart/2005/8/layout/orgChart1"/>
    <dgm:cxn modelId="{C27352AF-79F7-FC44-8EA5-EB4D978575BA}" type="presParOf" srcId="{E14C4031-7278-4149-BF15-DFD9E80C9C75}" destId="{A6B6EF25-658B-F641-B738-C68A7490D45F}" srcOrd="0" destOrd="0" presId="urn:microsoft.com/office/officeart/2005/8/layout/orgChart1"/>
    <dgm:cxn modelId="{CECA0B16-DE2B-1841-906F-242420A48606}" type="presParOf" srcId="{E14C4031-7278-4149-BF15-DFD9E80C9C75}" destId="{EB974543-5073-0D4E-9EA7-E58363A0124E}" srcOrd="1" destOrd="0" presId="urn:microsoft.com/office/officeart/2005/8/layout/orgChart1"/>
    <dgm:cxn modelId="{FDE01FF9-8CDE-654F-8BA7-D5B629EEB89F}" type="presParOf" srcId="{9F6ABEB4-F815-CA47-B07C-1AB5CA1F3BCA}" destId="{80B5F356-4783-0040-8A58-240FCCD6D744}" srcOrd="1" destOrd="0" presId="urn:microsoft.com/office/officeart/2005/8/layout/orgChart1"/>
    <dgm:cxn modelId="{3B52D92F-A600-6649-9CAA-A4AE22771D34}" type="presParOf" srcId="{9F6ABEB4-F815-CA47-B07C-1AB5CA1F3BCA}" destId="{D8442EF3-7758-0F4C-94B1-E5287F427B33}" srcOrd="2" destOrd="0" presId="urn:microsoft.com/office/officeart/2005/8/layout/orgChart1"/>
    <dgm:cxn modelId="{63CA3E62-C019-9440-B8D8-A2A39D3B9EA3}" type="presParOf" srcId="{F7DC9D39-4A33-8F44-9928-38D2EDBEBF6D}" destId="{F1EE72CF-D194-224B-A01B-BF59180BCB06}" srcOrd="2" destOrd="0" presId="urn:microsoft.com/office/officeart/2005/8/layout/orgChart1"/>
    <dgm:cxn modelId="{310B77A3-D8DF-9E4E-B121-BF2519F9D846}" type="presParOf" srcId="{A30B18F5-F6BD-8848-99BA-7198EEE7B7F1}" destId="{232D15B8-7715-1548-ADDE-9BDFD6583F99}" srcOrd="8" destOrd="0" presId="urn:microsoft.com/office/officeart/2005/8/layout/orgChart1"/>
    <dgm:cxn modelId="{0F319A9E-CEC5-534E-A66F-35EECDABA2B9}" type="presParOf" srcId="{A30B18F5-F6BD-8848-99BA-7198EEE7B7F1}" destId="{2DC2DD44-FD65-EA41-8A5F-CF3C9A896211}" srcOrd="9" destOrd="0" presId="urn:microsoft.com/office/officeart/2005/8/layout/orgChart1"/>
    <dgm:cxn modelId="{284EC83D-F76F-904D-A9B9-4B553ECF1B9F}" type="presParOf" srcId="{2DC2DD44-FD65-EA41-8A5F-CF3C9A896211}" destId="{795BAEEE-B111-6549-86ED-2734463B938B}" srcOrd="0" destOrd="0" presId="urn:microsoft.com/office/officeart/2005/8/layout/orgChart1"/>
    <dgm:cxn modelId="{4E6CF1AB-DE19-1942-A2C1-55933CD37400}" type="presParOf" srcId="{795BAEEE-B111-6549-86ED-2734463B938B}" destId="{5E655554-8E02-9F4D-A12E-9FFCC01C6A21}" srcOrd="0" destOrd="0" presId="urn:microsoft.com/office/officeart/2005/8/layout/orgChart1"/>
    <dgm:cxn modelId="{5232AC42-C361-594D-AB3F-7D60421AC105}" type="presParOf" srcId="{795BAEEE-B111-6549-86ED-2734463B938B}" destId="{A96E2A4D-4A43-1847-9528-F1EB4A81DD9F}" srcOrd="1" destOrd="0" presId="urn:microsoft.com/office/officeart/2005/8/layout/orgChart1"/>
    <dgm:cxn modelId="{66D4E79D-7995-654E-B7DE-320863C03C1A}" type="presParOf" srcId="{2DC2DD44-FD65-EA41-8A5F-CF3C9A896211}" destId="{BF98A29F-1187-6044-B4E9-3FC6CFAFE598}" srcOrd="1" destOrd="0" presId="urn:microsoft.com/office/officeart/2005/8/layout/orgChart1"/>
    <dgm:cxn modelId="{153172BF-885D-5D40-8C9D-51AC4F84F97F}" type="presParOf" srcId="{BF98A29F-1187-6044-B4E9-3FC6CFAFE598}" destId="{A1815209-F9E1-A744-8E21-AF17BB85E163}" srcOrd="0" destOrd="0" presId="urn:microsoft.com/office/officeart/2005/8/layout/orgChart1"/>
    <dgm:cxn modelId="{4AFE5DB2-BFE1-F147-8F40-6BED7ADFB38C}" type="presParOf" srcId="{BF98A29F-1187-6044-B4E9-3FC6CFAFE598}" destId="{4EB56A0A-7437-9843-B8CC-FC82D945B82B}" srcOrd="1" destOrd="0" presId="urn:microsoft.com/office/officeart/2005/8/layout/orgChart1"/>
    <dgm:cxn modelId="{519A642C-01A2-6444-97F2-9E4014128736}" type="presParOf" srcId="{4EB56A0A-7437-9843-B8CC-FC82D945B82B}" destId="{A28C4254-93B7-814A-BB61-DBB21A31AF69}" srcOrd="0" destOrd="0" presId="urn:microsoft.com/office/officeart/2005/8/layout/orgChart1"/>
    <dgm:cxn modelId="{C916A971-67D5-4345-AF88-894E31C6872C}" type="presParOf" srcId="{A28C4254-93B7-814A-BB61-DBB21A31AF69}" destId="{4760EAFF-7D87-9B40-A4FE-1DF7FCDC5079}" srcOrd="0" destOrd="0" presId="urn:microsoft.com/office/officeart/2005/8/layout/orgChart1"/>
    <dgm:cxn modelId="{4B102E70-D510-5146-A418-EBA1E422F309}" type="presParOf" srcId="{A28C4254-93B7-814A-BB61-DBB21A31AF69}" destId="{EE84DCC2-E189-BD4F-B44C-D107668E77AB}" srcOrd="1" destOrd="0" presId="urn:microsoft.com/office/officeart/2005/8/layout/orgChart1"/>
    <dgm:cxn modelId="{6F26C145-950A-D843-8919-6DBB2FCDF3E3}" type="presParOf" srcId="{4EB56A0A-7437-9843-B8CC-FC82D945B82B}" destId="{68C18A4E-C847-654F-9B33-4F456B2ECB8A}" srcOrd="1" destOrd="0" presId="urn:microsoft.com/office/officeart/2005/8/layout/orgChart1"/>
    <dgm:cxn modelId="{6E91A40B-066F-9C4A-8BDD-0804381AE354}" type="presParOf" srcId="{4EB56A0A-7437-9843-B8CC-FC82D945B82B}" destId="{735A84D7-56AD-4D4A-A8EB-CB71486C8AD1}" srcOrd="2" destOrd="0" presId="urn:microsoft.com/office/officeart/2005/8/layout/orgChart1"/>
    <dgm:cxn modelId="{D097FD68-F82E-8E4C-AC43-00088F226545}" type="presParOf" srcId="{BF98A29F-1187-6044-B4E9-3FC6CFAFE598}" destId="{7412DC0C-5AF4-6E40-8B90-1F2B11106884}" srcOrd="2" destOrd="0" presId="urn:microsoft.com/office/officeart/2005/8/layout/orgChart1"/>
    <dgm:cxn modelId="{2DCB800B-BDED-AF4C-8F33-B0AF0FD94D6F}" type="presParOf" srcId="{BF98A29F-1187-6044-B4E9-3FC6CFAFE598}" destId="{0C17539D-C5BA-1A41-A76E-5D1DEBDE39CA}" srcOrd="3" destOrd="0" presId="urn:microsoft.com/office/officeart/2005/8/layout/orgChart1"/>
    <dgm:cxn modelId="{F0A23303-A69A-804B-BC0D-6B735FEAE2E3}" type="presParOf" srcId="{0C17539D-C5BA-1A41-A76E-5D1DEBDE39CA}" destId="{4A489105-9F2E-924F-8907-E06FD0CFD9CF}" srcOrd="0" destOrd="0" presId="urn:microsoft.com/office/officeart/2005/8/layout/orgChart1"/>
    <dgm:cxn modelId="{1D69BE75-8602-9B43-BAC5-420E10BA078F}" type="presParOf" srcId="{4A489105-9F2E-924F-8907-E06FD0CFD9CF}" destId="{691A218C-27C3-9C4C-A818-05BB12411021}" srcOrd="0" destOrd="0" presId="urn:microsoft.com/office/officeart/2005/8/layout/orgChart1"/>
    <dgm:cxn modelId="{5B15BCF9-3D6B-0E4A-8786-F37E468D3BF9}" type="presParOf" srcId="{4A489105-9F2E-924F-8907-E06FD0CFD9CF}" destId="{B24EBD82-6C5D-FB42-8E2A-5C1216CC5015}" srcOrd="1" destOrd="0" presId="urn:microsoft.com/office/officeart/2005/8/layout/orgChart1"/>
    <dgm:cxn modelId="{5C5733B6-645B-134B-8CE8-5617AE51EC15}" type="presParOf" srcId="{0C17539D-C5BA-1A41-A76E-5D1DEBDE39CA}" destId="{6306F1E6-94A0-2B4F-A3B1-35DA8C854EFF}" srcOrd="1" destOrd="0" presId="urn:microsoft.com/office/officeart/2005/8/layout/orgChart1"/>
    <dgm:cxn modelId="{414A8F2D-7B2D-DC47-A705-7DC54D5A46CC}" type="presParOf" srcId="{0C17539D-C5BA-1A41-A76E-5D1DEBDE39CA}" destId="{40DEB667-DE0D-034A-A1B5-DC427E1D0A60}" srcOrd="2" destOrd="0" presId="urn:microsoft.com/office/officeart/2005/8/layout/orgChart1"/>
    <dgm:cxn modelId="{8ABDB193-7B5C-7846-B834-B69429D2409C}" type="presParOf" srcId="{BF98A29F-1187-6044-B4E9-3FC6CFAFE598}" destId="{DAE7ED6F-5ED0-7740-AFC1-8663B1909451}" srcOrd="4" destOrd="0" presId="urn:microsoft.com/office/officeart/2005/8/layout/orgChart1"/>
    <dgm:cxn modelId="{995F77F7-35AC-8A4D-A363-0DAC91C6BF13}" type="presParOf" srcId="{BF98A29F-1187-6044-B4E9-3FC6CFAFE598}" destId="{24FA5DA0-0B61-B24B-AE10-B4E11BC8587D}" srcOrd="5" destOrd="0" presId="urn:microsoft.com/office/officeart/2005/8/layout/orgChart1"/>
    <dgm:cxn modelId="{66B7ED59-CA4E-F549-9696-F2FE5C75C262}" type="presParOf" srcId="{24FA5DA0-0B61-B24B-AE10-B4E11BC8587D}" destId="{FC7DDD36-27FC-5E49-82B2-7740B574FA9E}" srcOrd="0" destOrd="0" presId="urn:microsoft.com/office/officeart/2005/8/layout/orgChart1"/>
    <dgm:cxn modelId="{C584CA2D-8FA9-AF48-8FEB-451B7249CAC9}" type="presParOf" srcId="{FC7DDD36-27FC-5E49-82B2-7740B574FA9E}" destId="{D6CFB005-A496-F343-A074-78BA65FD95AF}" srcOrd="0" destOrd="0" presId="urn:microsoft.com/office/officeart/2005/8/layout/orgChart1"/>
    <dgm:cxn modelId="{2BE13313-51E1-724C-A6D3-1500EFF08AE9}" type="presParOf" srcId="{FC7DDD36-27FC-5E49-82B2-7740B574FA9E}" destId="{E52E10B9-92EC-1C4B-8DBC-F611A631B3A1}" srcOrd="1" destOrd="0" presId="urn:microsoft.com/office/officeart/2005/8/layout/orgChart1"/>
    <dgm:cxn modelId="{9849E836-8108-3346-9B14-ED82372AC27D}" type="presParOf" srcId="{24FA5DA0-0B61-B24B-AE10-B4E11BC8587D}" destId="{FA617863-69E3-4745-89B6-A320C74F07C6}" srcOrd="1" destOrd="0" presId="urn:microsoft.com/office/officeart/2005/8/layout/orgChart1"/>
    <dgm:cxn modelId="{DD8E5C44-A115-D444-8947-A10E0D3585F2}" type="presParOf" srcId="{24FA5DA0-0B61-B24B-AE10-B4E11BC8587D}" destId="{97A04629-F8FC-304F-A71E-A851DE61D1FC}" srcOrd="2" destOrd="0" presId="urn:microsoft.com/office/officeart/2005/8/layout/orgChart1"/>
    <dgm:cxn modelId="{47803EF4-35C4-A944-8E2B-44716BC70561}" type="presParOf" srcId="{BF98A29F-1187-6044-B4E9-3FC6CFAFE598}" destId="{3FC2FA78-F77C-3747-8975-8A068E681B2A}" srcOrd="6" destOrd="0" presId="urn:microsoft.com/office/officeart/2005/8/layout/orgChart1"/>
    <dgm:cxn modelId="{74937E0D-5446-2A4F-8732-74181E23EC8A}" type="presParOf" srcId="{BF98A29F-1187-6044-B4E9-3FC6CFAFE598}" destId="{3E3E71F6-683C-634D-8CAB-CA9BEA636A3F}" srcOrd="7" destOrd="0" presId="urn:microsoft.com/office/officeart/2005/8/layout/orgChart1"/>
    <dgm:cxn modelId="{3C1ED8E7-A880-3844-8449-8A5E80AD4520}" type="presParOf" srcId="{3E3E71F6-683C-634D-8CAB-CA9BEA636A3F}" destId="{9C07E5A6-A5CC-2446-B7DA-587BB739D5FD}" srcOrd="0" destOrd="0" presId="urn:microsoft.com/office/officeart/2005/8/layout/orgChart1"/>
    <dgm:cxn modelId="{DBEB2563-B244-7A4D-8A93-E8C737D4F471}" type="presParOf" srcId="{9C07E5A6-A5CC-2446-B7DA-587BB739D5FD}" destId="{09E1EEA2-FB3E-1B47-87D1-72F930FCF570}" srcOrd="0" destOrd="0" presId="urn:microsoft.com/office/officeart/2005/8/layout/orgChart1"/>
    <dgm:cxn modelId="{A7575921-3A29-1C46-8DCF-67FB12CE2530}" type="presParOf" srcId="{9C07E5A6-A5CC-2446-B7DA-587BB739D5FD}" destId="{4AF07E7E-869A-0C44-8C57-F75775EB53A9}" srcOrd="1" destOrd="0" presId="urn:microsoft.com/office/officeart/2005/8/layout/orgChart1"/>
    <dgm:cxn modelId="{7C504B99-B6B6-0742-B5D2-4BF887F4C21A}" type="presParOf" srcId="{3E3E71F6-683C-634D-8CAB-CA9BEA636A3F}" destId="{B7DC52D7-99B5-B44D-90EE-9F236AEE747D}" srcOrd="1" destOrd="0" presId="urn:microsoft.com/office/officeart/2005/8/layout/orgChart1"/>
    <dgm:cxn modelId="{F867B8ED-FFA5-BC4A-992F-B93EEA3B20BC}" type="presParOf" srcId="{3E3E71F6-683C-634D-8CAB-CA9BEA636A3F}" destId="{CFB2737E-BF09-E643-A510-96A2F96E1F38}" srcOrd="2" destOrd="0" presId="urn:microsoft.com/office/officeart/2005/8/layout/orgChart1"/>
    <dgm:cxn modelId="{531A7349-08FA-1F41-A78B-201382DC6390}" type="presParOf" srcId="{2DC2DD44-FD65-EA41-8A5F-CF3C9A896211}" destId="{E17994D7-99B3-4744-A19C-8670657CDD5D}" srcOrd="2" destOrd="0" presId="urn:microsoft.com/office/officeart/2005/8/layout/orgChart1"/>
    <dgm:cxn modelId="{DFA2D694-131E-D747-8214-4CE7D52963F2}" type="presParOf" srcId="{CB605592-B714-874F-BA0C-99673628A0DB}" destId="{BF5756C6-336D-D340-8454-3AF90723E1F0}" srcOrd="2" destOrd="0" presId="urn:microsoft.com/office/officeart/2005/8/layout/orgChart1"/>
  </dgm:cxnLst>
  <dgm:bg>
    <a:noFill/>
  </dgm:bg>
  <dgm:whole>
    <a:ln w="5715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2FA78-F77C-3747-8975-8A068E681B2A}">
      <dsp:nvSpPr>
        <dsp:cNvPr id="0" name=""/>
        <dsp:cNvSpPr/>
      </dsp:nvSpPr>
      <dsp:spPr>
        <a:xfrm>
          <a:off x="25249694" y="6807409"/>
          <a:ext cx="766636" cy="13237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7253"/>
              </a:lnTo>
              <a:lnTo>
                <a:pt x="766636" y="1323725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7ED6F-5ED0-7740-AFC1-8663B1909451}">
      <dsp:nvSpPr>
        <dsp:cNvPr id="0" name=""/>
        <dsp:cNvSpPr/>
      </dsp:nvSpPr>
      <dsp:spPr>
        <a:xfrm>
          <a:off x="25249694" y="6807409"/>
          <a:ext cx="766636" cy="9608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8508"/>
              </a:lnTo>
              <a:lnTo>
                <a:pt x="766636" y="960850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2DC0C-5AF4-6E40-8B90-1F2B11106884}">
      <dsp:nvSpPr>
        <dsp:cNvPr id="0" name=""/>
        <dsp:cNvSpPr/>
      </dsp:nvSpPr>
      <dsp:spPr>
        <a:xfrm>
          <a:off x="25249694" y="6807409"/>
          <a:ext cx="766636" cy="597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763"/>
              </a:lnTo>
              <a:lnTo>
                <a:pt x="766636" y="597976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15209-F9E1-A744-8E21-AF17BB85E163}">
      <dsp:nvSpPr>
        <dsp:cNvPr id="0" name=""/>
        <dsp:cNvSpPr/>
      </dsp:nvSpPr>
      <dsp:spPr>
        <a:xfrm>
          <a:off x="25249694" y="6807409"/>
          <a:ext cx="766636" cy="2351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8"/>
              </a:lnTo>
              <a:lnTo>
                <a:pt x="766636" y="235101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D15B8-7715-1548-ADDE-9BDFD6583F99}">
      <dsp:nvSpPr>
        <dsp:cNvPr id="0" name=""/>
        <dsp:cNvSpPr/>
      </dsp:nvSpPr>
      <dsp:spPr>
        <a:xfrm>
          <a:off x="14925658" y="3178663"/>
          <a:ext cx="12368399" cy="1073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45"/>
              </a:lnTo>
              <a:lnTo>
                <a:pt x="12368399" y="536645"/>
              </a:lnTo>
              <a:lnTo>
                <a:pt x="12368399" y="107329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7C128-EFF8-F64D-9906-6E5F1C48210D}">
      <dsp:nvSpPr>
        <dsp:cNvPr id="0" name=""/>
        <dsp:cNvSpPr/>
      </dsp:nvSpPr>
      <dsp:spPr>
        <a:xfrm>
          <a:off x="19065495" y="6807409"/>
          <a:ext cx="766636" cy="13237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7253"/>
              </a:lnTo>
              <a:lnTo>
                <a:pt x="766636" y="1323725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A679C-3A4A-2C49-A759-D666820C7B70}">
      <dsp:nvSpPr>
        <dsp:cNvPr id="0" name=""/>
        <dsp:cNvSpPr/>
      </dsp:nvSpPr>
      <dsp:spPr>
        <a:xfrm>
          <a:off x="19065495" y="6807409"/>
          <a:ext cx="766636" cy="9608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8508"/>
              </a:lnTo>
              <a:lnTo>
                <a:pt x="766636" y="960850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C6EF8-A8AD-EA4E-B49B-24F473E3D9E3}">
      <dsp:nvSpPr>
        <dsp:cNvPr id="0" name=""/>
        <dsp:cNvSpPr/>
      </dsp:nvSpPr>
      <dsp:spPr>
        <a:xfrm>
          <a:off x="19065495" y="6807409"/>
          <a:ext cx="766636" cy="597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763"/>
              </a:lnTo>
              <a:lnTo>
                <a:pt x="766636" y="597976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CFD811-B24D-C64A-A3D1-2FABC96CF33E}">
      <dsp:nvSpPr>
        <dsp:cNvPr id="0" name=""/>
        <dsp:cNvSpPr/>
      </dsp:nvSpPr>
      <dsp:spPr>
        <a:xfrm>
          <a:off x="19065495" y="6807409"/>
          <a:ext cx="766636" cy="2351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8"/>
              </a:lnTo>
              <a:lnTo>
                <a:pt x="766636" y="235101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9A655-0087-D046-8ADA-6E2EA1134F9D}">
      <dsp:nvSpPr>
        <dsp:cNvPr id="0" name=""/>
        <dsp:cNvSpPr/>
      </dsp:nvSpPr>
      <dsp:spPr>
        <a:xfrm>
          <a:off x="14925658" y="3178663"/>
          <a:ext cx="6184199" cy="1073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6645"/>
              </a:lnTo>
              <a:lnTo>
                <a:pt x="6184199" y="536645"/>
              </a:lnTo>
              <a:lnTo>
                <a:pt x="6184199" y="107329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FBA98-CF84-DE46-9F4D-AC471FB507D0}">
      <dsp:nvSpPr>
        <dsp:cNvPr id="0" name=""/>
        <dsp:cNvSpPr/>
      </dsp:nvSpPr>
      <dsp:spPr>
        <a:xfrm>
          <a:off x="12881295" y="6807409"/>
          <a:ext cx="766636" cy="13237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7253"/>
              </a:lnTo>
              <a:lnTo>
                <a:pt x="766636" y="1323725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41BBB-D272-2F4D-8BAC-6F647387D9ED}">
      <dsp:nvSpPr>
        <dsp:cNvPr id="0" name=""/>
        <dsp:cNvSpPr/>
      </dsp:nvSpPr>
      <dsp:spPr>
        <a:xfrm>
          <a:off x="12881295" y="6807409"/>
          <a:ext cx="766636" cy="9608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8508"/>
              </a:lnTo>
              <a:lnTo>
                <a:pt x="766636" y="960850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01498-3AD4-094B-9ADC-49FFDCE63F17}">
      <dsp:nvSpPr>
        <dsp:cNvPr id="0" name=""/>
        <dsp:cNvSpPr/>
      </dsp:nvSpPr>
      <dsp:spPr>
        <a:xfrm>
          <a:off x="12881295" y="6807409"/>
          <a:ext cx="766636" cy="597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763"/>
              </a:lnTo>
              <a:lnTo>
                <a:pt x="766636" y="597976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EF188-FF32-114E-B203-C4383DB4FA72}">
      <dsp:nvSpPr>
        <dsp:cNvPr id="0" name=""/>
        <dsp:cNvSpPr/>
      </dsp:nvSpPr>
      <dsp:spPr>
        <a:xfrm>
          <a:off x="12881295" y="6807409"/>
          <a:ext cx="766636" cy="2351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8"/>
              </a:lnTo>
              <a:lnTo>
                <a:pt x="766636" y="235101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215E8-5279-3640-BDCE-8A8BFB1C5248}">
      <dsp:nvSpPr>
        <dsp:cNvPr id="0" name=""/>
        <dsp:cNvSpPr/>
      </dsp:nvSpPr>
      <dsp:spPr>
        <a:xfrm>
          <a:off x="14879938" y="3178663"/>
          <a:ext cx="91440" cy="10732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32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DB995-2F89-594C-9E91-5D8C0F608FA3}">
      <dsp:nvSpPr>
        <dsp:cNvPr id="0" name=""/>
        <dsp:cNvSpPr/>
      </dsp:nvSpPr>
      <dsp:spPr>
        <a:xfrm>
          <a:off x="6697095" y="6807409"/>
          <a:ext cx="766636" cy="13237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7253"/>
              </a:lnTo>
              <a:lnTo>
                <a:pt x="766636" y="1323725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85704-4E01-9541-A04D-4139DA3C576A}">
      <dsp:nvSpPr>
        <dsp:cNvPr id="0" name=""/>
        <dsp:cNvSpPr/>
      </dsp:nvSpPr>
      <dsp:spPr>
        <a:xfrm>
          <a:off x="6697095" y="6807409"/>
          <a:ext cx="766636" cy="9608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8508"/>
              </a:lnTo>
              <a:lnTo>
                <a:pt x="766636" y="960850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52523-352D-F84F-A583-38DA5D637B8E}">
      <dsp:nvSpPr>
        <dsp:cNvPr id="0" name=""/>
        <dsp:cNvSpPr/>
      </dsp:nvSpPr>
      <dsp:spPr>
        <a:xfrm>
          <a:off x="6697095" y="6807409"/>
          <a:ext cx="766636" cy="597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763"/>
              </a:lnTo>
              <a:lnTo>
                <a:pt x="766636" y="597976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3BD4E-FD36-1345-BBDB-7A83274F9176}">
      <dsp:nvSpPr>
        <dsp:cNvPr id="0" name=""/>
        <dsp:cNvSpPr/>
      </dsp:nvSpPr>
      <dsp:spPr>
        <a:xfrm>
          <a:off x="6697095" y="6807409"/>
          <a:ext cx="766636" cy="2351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8"/>
              </a:lnTo>
              <a:lnTo>
                <a:pt x="766636" y="235101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B548D-06D7-3F4F-8AC9-D4302B4DB5DA}">
      <dsp:nvSpPr>
        <dsp:cNvPr id="0" name=""/>
        <dsp:cNvSpPr/>
      </dsp:nvSpPr>
      <dsp:spPr>
        <a:xfrm>
          <a:off x="8741459" y="3178663"/>
          <a:ext cx="6184199" cy="1073290"/>
        </a:xfrm>
        <a:custGeom>
          <a:avLst/>
          <a:gdLst/>
          <a:ahLst/>
          <a:cxnLst/>
          <a:rect l="0" t="0" r="0" b="0"/>
          <a:pathLst>
            <a:path>
              <a:moveTo>
                <a:pt x="6184199" y="0"/>
              </a:moveTo>
              <a:lnTo>
                <a:pt x="6184199" y="536645"/>
              </a:lnTo>
              <a:lnTo>
                <a:pt x="0" y="536645"/>
              </a:lnTo>
              <a:lnTo>
                <a:pt x="0" y="10732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41F1F-D4C8-2240-AA82-D97806363ECF}">
      <dsp:nvSpPr>
        <dsp:cNvPr id="0" name=""/>
        <dsp:cNvSpPr/>
      </dsp:nvSpPr>
      <dsp:spPr>
        <a:xfrm>
          <a:off x="512895" y="6807409"/>
          <a:ext cx="766636" cy="13237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37253"/>
              </a:lnTo>
              <a:lnTo>
                <a:pt x="766636" y="1323725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C48BF-B9D4-0844-8986-EF15BF738AFF}">
      <dsp:nvSpPr>
        <dsp:cNvPr id="0" name=""/>
        <dsp:cNvSpPr/>
      </dsp:nvSpPr>
      <dsp:spPr>
        <a:xfrm>
          <a:off x="512895" y="6807409"/>
          <a:ext cx="766636" cy="9608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08508"/>
              </a:lnTo>
              <a:lnTo>
                <a:pt x="766636" y="9608508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89CB1-83AC-5442-B74E-7BF8BD622F84}">
      <dsp:nvSpPr>
        <dsp:cNvPr id="0" name=""/>
        <dsp:cNvSpPr/>
      </dsp:nvSpPr>
      <dsp:spPr>
        <a:xfrm>
          <a:off x="512895" y="6807409"/>
          <a:ext cx="766636" cy="5979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9763"/>
              </a:lnTo>
              <a:lnTo>
                <a:pt x="766636" y="5979763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5BB5B-3E60-4342-B60F-9119FE6CA8A4}">
      <dsp:nvSpPr>
        <dsp:cNvPr id="0" name=""/>
        <dsp:cNvSpPr/>
      </dsp:nvSpPr>
      <dsp:spPr>
        <a:xfrm>
          <a:off x="512895" y="6807409"/>
          <a:ext cx="766636" cy="2351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018"/>
              </a:lnTo>
              <a:lnTo>
                <a:pt x="766636" y="2351018"/>
              </a:lnTo>
            </a:path>
          </a:pathLst>
        </a:custGeom>
        <a:noFill/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73804-480E-2148-B4DD-A29E370E405B}">
      <dsp:nvSpPr>
        <dsp:cNvPr id="0" name=""/>
        <dsp:cNvSpPr/>
      </dsp:nvSpPr>
      <dsp:spPr>
        <a:xfrm>
          <a:off x="2557259" y="3178663"/>
          <a:ext cx="12368399" cy="1073290"/>
        </a:xfrm>
        <a:custGeom>
          <a:avLst/>
          <a:gdLst/>
          <a:ahLst/>
          <a:cxnLst/>
          <a:rect l="0" t="0" r="0" b="0"/>
          <a:pathLst>
            <a:path>
              <a:moveTo>
                <a:pt x="12368399" y="0"/>
              </a:moveTo>
              <a:lnTo>
                <a:pt x="12368399" y="536645"/>
              </a:lnTo>
              <a:lnTo>
                <a:pt x="0" y="536645"/>
              </a:lnTo>
              <a:lnTo>
                <a:pt x="0" y="1073290"/>
              </a:lnTo>
            </a:path>
          </a:pathLst>
        </a:cu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D5564-A00A-394B-B8B2-0F102EC432D6}">
      <dsp:nvSpPr>
        <dsp:cNvPr id="0" name=""/>
        <dsp:cNvSpPr/>
      </dsp:nvSpPr>
      <dsp:spPr>
        <a:xfrm>
          <a:off x="12370204" y="623209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12494951" y="747956"/>
        <a:ext cx="4861414" cy="2305960"/>
      </dsp:txXfrm>
    </dsp:sp>
    <dsp:sp modelId="{F0769897-7608-D74C-8610-A25968D22F6E}">
      <dsp:nvSpPr>
        <dsp:cNvPr id="0" name=""/>
        <dsp:cNvSpPr/>
      </dsp:nvSpPr>
      <dsp:spPr>
        <a:xfrm>
          <a:off x="1804" y="4251954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126551" y="4376701"/>
        <a:ext cx="4861414" cy="2305960"/>
      </dsp:txXfrm>
    </dsp:sp>
    <dsp:sp modelId="{568E18B6-9491-824F-BBA1-7116C806348E}">
      <dsp:nvSpPr>
        <dsp:cNvPr id="0" name=""/>
        <dsp:cNvSpPr/>
      </dsp:nvSpPr>
      <dsp:spPr>
        <a:xfrm>
          <a:off x="1279532" y="788070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404279" y="8005447"/>
        <a:ext cx="4861414" cy="2305960"/>
      </dsp:txXfrm>
    </dsp:sp>
    <dsp:sp modelId="{27AA2E7E-08F7-4C42-B567-BF9A42283575}">
      <dsp:nvSpPr>
        <dsp:cNvPr id="0" name=""/>
        <dsp:cNvSpPr/>
      </dsp:nvSpPr>
      <dsp:spPr>
        <a:xfrm>
          <a:off x="1279532" y="11509445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404279" y="11634192"/>
        <a:ext cx="4861414" cy="2305960"/>
      </dsp:txXfrm>
    </dsp:sp>
    <dsp:sp modelId="{6334F11D-9302-4E41-A167-63C289497467}">
      <dsp:nvSpPr>
        <dsp:cNvPr id="0" name=""/>
        <dsp:cNvSpPr/>
      </dsp:nvSpPr>
      <dsp:spPr>
        <a:xfrm>
          <a:off x="1279532" y="1513819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404279" y="15262937"/>
        <a:ext cx="4861414" cy="2305960"/>
      </dsp:txXfrm>
    </dsp:sp>
    <dsp:sp modelId="{61577A47-BB9D-6249-9B1A-1B9146BB5CD5}">
      <dsp:nvSpPr>
        <dsp:cNvPr id="0" name=""/>
        <dsp:cNvSpPr/>
      </dsp:nvSpPr>
      <dsp:spPr>
        <a:xfrm>
          <a:off x="1279532" y="18766936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404279" y="18891683"/>
        <a:ext cx="4861414" cy="2305960"/>
      </dsp:txXfrm>
    </dsp:sp>
    <dsp:sp modelId="{629586A7-754C-7240-9232-85EF8B0FC6AD}">
      <dsp:nvSpPr>
        <dsp:cNvPr id="0" name=""/>
        <dsp:cNvSpPr/>
      </dsp:nvSpPr>
      <dsp:spPr>
        <a:xfrm>
          <a:off x="6186004" y="4251954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6310751" y="4376701"/>
        <a:ext cx="4861414" cy="2305960"/>
      </dsp:txXfrm>
    </dsp:sp>
    <dsp:sp modelId="{9615C71E-F26D-5E45-BD66-BF2A38CE59E1}">
      <dsp:nvSpPr>
        <dsp:cNvPr id="0" name=""/>
        <dsp:cNvSpPr/>
      </dsp:nvSpPr>
      <dsp:spPr>
        <a:xfrm>
          <a:off x="7463731" y="788070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7588478" y="8005447"/>
        <a:ext cx="4861414" cy="2305960"/>
      </dsp:txXfrm>
    </dsp:sp>
    <dsp:sp modelId="{FAA98C12-B40C-3446-B01D-2970DDBE66FE}">
      <dsp:nvSpPr>
        <dsp:cNvPr id="0" name=""/>
        <dsp:cNvSpPr/>
      </dsp:nvSpPr>
      <dsp:spPr>
        <a:xfrm>
          <a:off x="7463731" y="11509445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7588478" y="11634192"/>
        <a:ext cx="4861414" cy="2305960"/>
      </dsp:txXfrm>
    </dsp:sp>
    <dsp:sp modelId="{095ACD7B-2A22-434F-9D8A-287DBAC479A4}">
      <dsp:nvSpPr>
        <dsp:cNvPr id="0" name=""/>
        <dsp:cNvSpPr/>
      </dsp:nvSpPr>
      <dsp:spPr>
        <a:xfrm>
          <a:off x="7463731" y="1513819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7588478" y="15262937"/>
        <a:ext cx="4861414" cy="2305960"/>
      </dsp:txXfrm>
    </dsp:sp>
    <dsp:sp modelId="{4D2762DF-20A8-D143-8511-EEEC4DE2C371}">
      <dsp:nvSpPr>
        <dsp:cNvPr id="0" name=""/>
        <dsp:cNvSpPr/>
      </dsp:nvSpPr>
      <dsp:spPr>
        <a:xfrm>
          <a:off x="7463731" y="18766936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7588478" y="18891683"/>
        <a:ext cx="4861414" cy="2305960"/>
      </dsp:txXfrm>
    </dsp:sp>
    <dsp:sp modelId="{BE24FBF1-A7E1-0F4F-8E76-C22D9AA8C528}">
      <dsp:nvSpPr>
        <dsp:cNvPr id="0" name=""/>
        <dsp:cNvSpPr/>
      </dsp:nvSpPr>
      <dsp:spPr>
        <a:xfrm>
          <a:off x="12370204" y="4251954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2494951" y="4376701"/>
        <a:ext cx="4861414" cy="2305960"/>
      </dsp:txXfrm>
    </dsp:sp>
    <dsp:sp modelId="{743E5435-F523-5441-AAA6-06796D4348C8}">
      <dsp:nvSpPr>
        <dsp:cNvPr id="0" name=""/>
        <dsp:cNvSpPr/>
      </dsp:nvSpPr>
      <dsp:spPr>
        <a:xfrm>
          <a:off x="13647931" y="788070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3772678" y="8005447"/>
        <a:ext cx="4861414" cy="2305960"/>
      </dsp:txXfrm>
    </dsp:sp>
    <dsp:sp modelId="{7EA8BD95-0216-8F44-B77C-1374E3119E3D}">
      <dsp:nvSpPr>
        <dsp:cNvPr id="0" name=""/>
        <dsp:cNvSpPr/>
      </dsp:nvSpPr>
      <dsp:spPr>
        <a:xfrm>
          <a:off x="13647931" y="11509445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3772678" y="11634192"/>
        <a:ext cx="4861414" cy="2305960"/>
      </dsp:txXfrm>
    </dsp:sp>
    <dsp:sp modelId="{AF0CE8A5-D65D-3346-B979-B763AC04CD0E}">
      <dsp:nvSpPr>
        <dsp:cNvPr id="0" name=""/>
        <dsp:cNvSpPr/>
      </dsp:nvSpPr>
      <dsp:spPr>
        <a:xfrm>
          <a:off x="13647931" y="1513819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3772678" y="15262937"/>
        <a:ext cx="4861414" cy="2305960"/>
      </dsp:txXfrm>
    </dsp:sp>
    <dsp:sp modelId="{DC82C9A1-6827-E643-B5B1-6A75CA56519D}">
      <dsp:nvSpPr>
        <dsp:cNvPr id="0" name=""/>
        <dsp:cNvSpPr/>
      </dsp:nvSpPr>
      <dsp:spPr>
        <a:xfrm>
          <a:off x="13647931" y="18766936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3772678" y="18891683"/>
        <a:ext cx="4861414" cy="2305960"/>
      </dsp:txXfrm>
    </dsp:sp>
    <dsp:sp modelId="{685ED559-179C-E848-86FB-5FF610F47929}">
      <dsp:nvSpPr>
        <dsp:cNvPr id="0" name=""/>
        <dsp:cNvSpPr/>
      </dsp:nvSpPr>
      <dsp:spPr>
        <a:xfrm>
          <a:off x="18554404" y="4251954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18679151" y="4376701"/>
        <a:ext cx="4861414" cy="2305960"/>
      </dsp:txXfrm>
    </dsp:sp>
    <dsp:sp modelId="{FC38A83E-CB61-994F-A535-B6519D14090A}">
      <dsp:nvSpPr>
        <dsp:cNvPr id="0" name=""/>
        <dsp:cNvSpPr/>
      </dsp:nvSpPr>
      <dsp:spPr>
        <a:xfrm>
          <a:off x="19832131" y="788070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9956878" y="8005447"/>
        <a:ext cx="4861414" cy="2305960"/>
      </dsp:txXfrm>
    </dsp:sp>
    <dsp:sp modelId="{C51F92DF-33ED-3A40-8A52-A8619817531C}">
      <dsp:nvSpPr>
        <dsp:cNvPr id="0" name=""/>
        <dsp:cNvSpPr/>
      </dsp:nvSpPr>
      <dsp:spPr>
        <a:xfrm>
          <a:off x="19832131" y="11509445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9956878" y="11634192"/>
        <a:ext cx="4861414" cy="2305960"/>
      </dsp:txXfrm>
    </dsp:sp>
    <dsp:sp modelId="{B1577E3A-7EF0-D64C-AB1E-192F431CFEA0}">
      <dsp:nvSpPr>
        <dsp:cNvPr id="0" name=""/>
        <dsp:cNvSpPr/>
      </dsp:nvSpPr>
      <dsp:spPr>
        <a:xfrm>
          <a:off x="19832131" y="1513819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9956878" y="15262937"/>
        <a:ext cx="4861414" cy="2305960"/>
      </dsp:txXfrm>
    </dsp:sp>
    <dsp:sp modelId="{A6B6EF25-658B-F641-B738-C68A7490D45F}">
      <dsp:nvSpPr>
        <dsp:cNvPr id="0" name=""/>
        <dsp:cNvSpPr/>
      </dsp:nvSpPr>
      <dsp:spPr>
        <a:xfrm>
          <a:off x="19832131" y="18766936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19956878" y="18891683"/>
        <a:ext cx="4861414" cy="2305960"/>
      </dsp:txXfrm>
    </dsp:sp>
    <dsp:sp modelId="{5E655554-8E02-9F4D-A12E-9FFCC01C6A21}">
      <dsp:nvSpPr>
        <dsp:cNvPr id="0" name=""/>
        <dsp:cNvSpPr/>
      </dsp:nvSpPr>
      <dsp:spPr>
        <a:xfrm>
          <a:off x="24738603" y="4251954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 </a:t>
          </a:r>
        </a:p>
      </dsp:txBody>
      <dsp:txXfrm>
        <a:off x="24863350" y="4376701"/>
        <a:ext cx="4861414" cy="2305960"/>
      </dsp:txXfrm>
    </dsp:sp>
    <dsp:sp modelId="{4760EAFF-7D87-9B40-A4FE-1DF7FCDC5079}">
      <dsp:nvSpPr>
        <dsp:cNvPr id="0" name=""/>
        <dsp:cNvSpPr/>
      </dsp:nvSpPr>
      <dsp:spPr>
        <a:xfrm>
          <a:off x="26016331" y="788070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26141078" y="8005447"/>
        <a:ext cx="4861414" cy="2305960"/>
      </dsp:txXfrm>
    </dsp:sp>
    <dsp:sp modelId="{691A218C-27C3-9C4C-A818-05BB12411021}">
      <dsp:nvSpPr>
        <dsp:cNvPr id="0" name=""/>
        <dsp:cNvSpPr/>
      </dsp:nvSpPr>
      <dsp:spPr>
        <a:xfrm>
          <a:off x="26016331" y="11509445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26141078" y="11634192"/>
        <a:ext cx="4861414" cy="2305960"/>
      </dsp:txXfrm>
    </dsp:sp>
    <dsp:sp modelId="{D6CFB005-A496-F343-A074-78BA65FD95AF}">
      <dsp:nvSpPr>
        <dsp:cNvPr id="0" name=""/>
        <dsp:cNvSpPr/>
      </dsp:nvSpPr>
      <dsp:spPr>
        <a:xfrm>
          <a:off x="26016331" y="15138190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26141078" y="15262937"/>
        <a:ext cx="4861414" cy="2305960"/>
      </dsp:txXfrm>
    </dsp:sp>
    <dsp:sp modelId="{09E1EEA2-FB3E-1B47-87D1-72F930FCF570}">
      <dsp:nvSpPr>
        <dsp:cNvPr id="0" name=""/>
        <dsp:cNvSpPr/>
      </dsp:nvSpPr>
      <dsp:spPr>
        <a:xfrm>
          <a:off x="26016331" y="18766936"/>
          <a:ext cx="5110908" cy="2555454"/>
        </a:xfrm>
        <a:prstGeom prst="roundRect">
          <a:avLst/>
        </a:prstGeom>
        <a:noFill/>
        <a:ln w="285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26141078" y="18891683"/>
        <a:ext cx="4861414" cy="2305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2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2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1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5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8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2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0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2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6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59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7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BCA3-415C-FA42-B90D-2D0E6063B776}" type="datetimeFigureOut">
              <a:rPr lang="en-US" smtClean="0"/>
              <a:t>2/28/19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D02E6-60A8-6747-BB07-8DA2DF6860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1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3ADE0A4-8F55-8F46-89A4-A307720B67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7996712"/>
              </p:ext>
            </p:extLst>
          </p:nvPr>
        </p:nvGraphicFramePr>
        <p:xfrm>
          <a:off x="1036320" y="0"/>
          <a:ext cx="31129045" cy="2194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64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2019-02-28T18:50:03Z</dcterms:created>
  <dcterms:modified xsi:type="dcterms:W3CDTF">2019-02-28T19:14:43Z</dcterms:modified>
</cp:coreProperties>
</file>